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 id="2147483695" r:id="rId3"/>
  </p:sldMasterIdLst>
  <p:notesMasterIdLst>
    <p:notesMasterId r:id="rId7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321"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Lst>
  <p:sldSz cx="13004800" cy="9753600"/>
  <p:notesSz cx="6858000" cy="9144000"/>
  <p:embeddedFontLst>
    <p:embeddedFont>
      <p:font typeface="M PLUS 1p" panose="020B0604020202020204" charset="-128"/>
      <p:regular r:id="rId71"/>
      <p:bold r:id="rId72"/>
    </p:embeddedFont>
    <p:embeddedFont>
      <p:font typeface="Helvetica Neue" panose="020B060402020202020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594D5D-4182-4AB4-A9BA-054FEDEB5BFD}">
  <a:tblStyle styleId="{FD594D5D-4182-4AB4-A9BA-054FEDEB5BFD}" styleName="Table_0">
    <a:wholeTbl>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wholeTbl>
    <a:band1H>
      <a:tcTxStyle/>
      <a:tcStyle>
        <a:tcBdr/>
      </a:tcStyle>
    </a:band1H>
    <a:band2H>
      <a:tcTxStyle/>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398CCE"/>
          </a:solidFill>
        </a:fill>
      </a:tcStyle>
    </a:firstCol>
    <a:lastRow>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3797C6"/>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lastRow>
    <a:seCell>
      <a:tcTxStyle/>
      <a:tcStyle>
        <a:tcBdr/>
      </a:tcStyle>
    </a:seCell>
    <a:swCell>
      <a:tcTxStyle/>
      <a:tcStyle>
        <a:tcBdr/>
      </a:tcStyle>
    </a:swCell>
    <a:firstRow>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4478F8D6-B952-43D2-A737-3581C45AD136}"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1AD840A-0374-4746-8190-912B4E10F78E}"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1507"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font" Target="fonts/font4.fntdata"/><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2.fntdata"/><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75"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3.fntdata"/><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6.fntdata"/><Relationship Id="rId7" Type="http://schemas.openxmlformats.org/officeDocument/2006/relationships/slide" Target="slides/slide4.xml"/><Relationship Id="rId71" Type="http://schemas.openxmlformats.org/officeDocument/2006/relationships/font" Target="fonts/font1.fntdata"/><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1pPr>
            <a:lvl2pPr marL="914400" marR="0" lvl="1"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2pPr>
            <a:lvl3pPr marL="1371600" marR="0" lvl="2"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3pPr>
            <a:lvl4pPr marL="1828800" marR="0" lvl="3"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4pPr>
            <a:lvl5pPr marL="2286000" marR="0" lvl="4"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5pPr>
            <a:lvl6pPr marL="2743200" marR="0" lvl="5"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6pPr>
            <a:lvl7pPr marL="3200400" marR="0" lvl="6"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7pPr>
            <a:lvl8pPr marL="3657600" marR="0" lvl="7"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8pPr>
            <a:lvl9pPr marL="4114800" marR="0" lvl="8"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278" name="Google Shape;27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1a7ccb5585_0_67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11a7ccb5585_0_6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1a7ccb5585_0_68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11a7ccb5585_0_6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1e592c25c5_0_1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11e592c25c5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378" name="Google Shape;37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1f25ae742a_0_2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11f25ae742a_0_2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1a68600326_0_5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1a68600326_0_5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f25ae742a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1f25ae742a_0_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f25ae742a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1f25ae742a_0_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1f25ae742a_0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1f25ae742a_0_1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1f25ae742a_0_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1f25ae742a_0_16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285" name="Google Shape;28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1f25ae742a_0_1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1f25ae742a_0_18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1f25ae742a_0_2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1f25ae742a_0_20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094836752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6" name="Google Shape;456;g10948367526_0_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1ecbb8ae04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 name="Google Shape;463;g11ecbb8ae04_0_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1ecbb8ae04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0" name="Google Shape;470;g11ecbb8ae04_0_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a68600326_0_31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477" name="Google Shape;477;g11a68600326_0_3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a68600326_0_1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3" name="Google Shape;483;g11a68600326_0_11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a7ccb5585_0_10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0" name="Google Shape;490;g11a7ccb5585_0_10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498" name="Google Shape;498;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1a7ccb5585_0_10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4" name="Google Shape;504;g11a7ccb5585_0_10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2" name="Google Shape;292;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1f5fb7f99e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2" name="Google Shape;512;g11f5fb7f99e_0_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1a7ccb5585_0_11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520" name="Google Shape;520;g11a7ccb5585_0_11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a7ccb5585_0_10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6" name="Google Shape;526;g11a7ccb5585_0_10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1f92dae63a_1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4" name="Google Shape;534;g11f92dae63a_1_10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1aa9c6358f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1" name="Google Shape;541;g11aa9c6358f_0_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1abe709531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9" name="Google Shape;549;g11abe709531_1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1aa9c6358f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1aa9c6358f_0_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1aa9c6358f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1aa9c6358f_0_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1aa9c6358f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1aa9c6358f_0_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20c44e7b57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20c44e7b57_0_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a68600326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11a6860032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1aa9c6358f_0_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1aa9c6358f_0_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1aa9c6358f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1aa9c6358f_0_6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1aa9c6358f_0_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1aa9c6358f_0_7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1aa9c6358f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1aa9c6358f_0_8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1a7ccb5585_0_11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626" name="Google Shape;626;g11a7ccb5585_0_11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212237da21_1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2" name="Google Shape;632;g1212237da21_1_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20c44e7b57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9" name="Google Shape;639;g120c44e7b57_0_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1abe709531_1_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6" name="Google Shape;646;g11abe709531_1_8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1a7ccb5585_0_11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8" name="Google Shape;658;g11a7ccb5585_0_11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20c44e7b57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20c44e7b57_0_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7ccb5585_0_3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11a7ccb5585_0_3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20c44e7b57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20c44e7b57_0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20c44e7b57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20c44e7b57_0_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1a7ccb5585_0_11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692" name="Google Shape;692;g11a7ccb5585_0_11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1a7ccb5585_0_11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8" name="Google Shape;698;g11a7ccb5585_0_11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212237da21_1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6" name="Google Shape;706;g1212237da21_1_6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212237da21_1_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212237da21_1_8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1a68600326_0_368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22" name="Google Shape;722;g11a68600326_0_36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1a68600326_0_36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1a68600326_0_36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20c121bab9_1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5" name="Google Shape;735;g120c121bab9_1_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09678142d2_0_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44" name="Google Shape;744;g109678142d2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1a7ccb5585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11a7ccb5585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1aa9c6358f_0_9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50" name="Google Shape;750;g11aa9c6358f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1aa9c6358f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8" name="Google Shape;758;g11aa9c6358f_0_1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３分</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1aa9c6358f_0_2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0" name="Google Shape;770;g11aa9c6358f_0_2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３分</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1aa9c6358f_0_1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8" name="Google Shape;778;g11aa9c6358f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1aa9c6358f_0_1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7" name="Google Shape;787;g11aa9c6358f_0_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1aa9c6358f_0_1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95" name="Google Shape;795;g11aa9c6358f_0_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320" name="Google Shape;32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1e592c25c5_0_5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 name="Google Shape;326;g11e592c25c5_0_5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1a7ccb5585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11a7ccb558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3"/>
        <p:cNvGrpSpPr/>
        <p:nvPr/>
      </p:nvGrpSpPr>
      <p:grpSpPr>
        <a:xfrm>
          <a:off x="0" y="0"/>
          <a:ext cx="0" cy="0"/>
          <a:chOff x="0" y="0"/>
          <a:chExt cx="0" cy="0"/>
        </a:xfrm>
      </p:grpSpPr>
      <p:pic>
        <p:nvPicPr>
          <p:cNvPr id="14" name="Google Shape;14;p2"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5" name="Google Shape;15;p2"/>
          <p:cNvSpPr/>
          <p:nvPr/>
        </p:nvSpPr>
        <p:spPr>
          <a:xfrm>
            <a:off x="-2584" y="4192129"/>
            <a:ext cx="13010100" cy="2423700"/>
          </a:xfrm>
          <a:prstGeom prst="rect">
            <a:avLst/>
          </a:prstGeom>
          <a:solidFill>
            <a:srgbClr val="FFFFFF">
              <a:alpha val="85098"/>
            </a:srgbClr>
          </a:solidFill>
          <a:ln>
            <a:noFill/>
          </a:ln>
          <a:effectLst>
            <a:outerShdw blurRad="152400" dist="150446" dir="5400000" rotWithShape="0">
              <a:srgbClr val="000000">
                <a:alpha val="5803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 name="Google Shape;16;p2"/>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7" name="Google Shape;17;p2"/>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ctr" anchorCtr="0">
            <a:noAutofit/>
          </a:bodyPr>
          <a:lstStyle>
            <a:lvl1pPr marL="457200" lvl="0" indent="-228600" algn="ctr">
              <a:lnSpc>
                <a:spcPct val="100000"/>
              </a:lnSpc>
              <a:spcBef>
                <a:spcPts val="0"/>
              </a:spcBef>
              <a:spcAft>
                <a:spcPts val="0"/>
              </a:spcAft>
              <a:buClr>
                <a:srgbClr val="000000"/>
              </a:buClr>
              <a:buSzPts val="3200"/>
              <a:buNone/>
              <a:defRPr sz="3200"/>
            </a:lvl1pPr>
            <a:lvl2pPr marL="914400" lvl="1" indent="-228600" algn="ctr">
              <a:lnSpc>
                <a:spcPct val="100000"/>
              </a:lnSpc>
              <a:spcBef>
                <a:spcPts val="0"/>
              </a:spcBef>
              <a:spcAft>
                <a:spcPts val="0"/>
              </a:spcAft>
              <a:buClr>
                <a:srgbClr val="000000"/>
              </a:buClr>
              <a:buSzPts val="3200"/>
              <a:buNone/>
              <a:defRPr sz="3200"/>
            </a:lvl2pPr>
            <a:lvl3pPr marL="1371600" lvl="2" indent="-228600" algn="ctr">
              <a:lnSpc>
                <a:spcPct val="100000"/>
              </a:lnSpc>
              <a:spcBef>
                <a:spcPts val="0"/>
              </a:spcBef>
              <a:spcAft>
                <a:spcPts val="0"/>
              </a:spcAft>
              <a:buClr>
                <a:srgbClr val="000000"/>
              </a:buClr>
              <a:buSzPts val="3200"/>
              <a:buNone/>
              <a:defRPr sz="3200"/>
            </a:lvl3pPr>
            <a:lvl4pPr marL="1828800" lvl="3" indent="-228600" algn="ctr">
              <a:lnSpc>
                <a:spcPct val="100000"/>
              </a:lnSpc>
              <a:spcBef>
                <a:spcPts val="0"/>
              </a:spcBef>
              <a:spcAft>
                <a:spcPts val="0"/>
              </a:spcAft>
              <a:buClr>
                <a:srgbClr val="000000"/>
              </a:buClr>
              <a:buSzPts val="3200"/>
              <a:buNone/>
              <a:defRPr sz="3200"/>
            </a:lvl4pPr>
            <a:lvl5pPr marL="2286000" lvl="4" indent="-228600" algn="ctr">
              <a:lnSpc>
                <a:spcPct val="100000"/>
              </a:lnSpc>
              <a:spcBef>
                <a:spcPts val="0"/>
              </a:spcBef>
              <a:spcAft>
                <a:spcPts val="0"/>
              </a:spcAft>
              <a:buClr>
                <a:srgbClr val="000000"/>
              </a:buClr>
              <a:buSzPts val="3200"/>
              <a:buNone/>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8" name="Google Shape;18;p2"/>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6" sy="99996" flip="none" algn="tl"/>
        </a:blip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68"/>
        <p:cNvGrpSpPr/>
        <p:nvPr/>
      </p:nvGrpSpPr>
      <p:grpSpPr>
        <a:xfrm>
          <a:off x="0" y="0"/>
          <a:ext cx="0" cy="0"/>
          <a:chOff x="0" y="0"/>
          <a:chExt cx="0" cy="0"/>
        </a:xfrm>
      </p:grpSpPr>
      <p:sp>
        <p:nvSpPr>
          <p:cNvPr id="69" name="Google Shape;69;p1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0" name="Google Shape;70;p12"/>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71" name="Google Shape;71;p12"/>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2" name="Google Shape;72;p12"/>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73" name="Google Shape;73;p12"/>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228600" algn="l" rtl="0">
              <a:lnSpc>
                <a:spcPct val="100000"/>
              </a:lnSpc>
              <a:spcBef>
                <a:spcPts val="2400"/>
              </a:spcBef>
              <a:spcAft>
                <a:spcPts val="0"/>
              </a:spcAft>
              <a:buClr>
                <a:srgbClr val="000000"/>
              </a:buClr>
              <a:buSzPts val="1350"/>
              <a:buNone/>
              <a:defRPr/>
            </a:lvl6pPr>
            <a:lvl7pPr marL="3200400" lvl="6" indent="-228600" algn="l" rtl="0">
              <a:lnSpc>
                <a:spcPct val="100000"/>
              </a:lnSpc>
              <a:spcBef>
                <a:spcPts val="2400"/>
              </a:spcBef>
              <a:spcAft>
                <a:spcPts val="0"/>
              </a:spcAft>
              <a:buClr>
                <a:srgbClr val="000000"/>
              </a:buClr>
              <a:buSzPts val="1350"/>
              <a:buNone/>
              <a:defRPr/>
            </a:lvl7pPr>
            <a:lvl8pPr marL="3657600" lvl="7" indent="-228600" algn="l" rtl="0">
              <a:lnSpc>
                <a:spcPct val="100000"/>
              </a:lnSpc>
              <a:spcBef>
                <a:spcPts val="2400"/>
              </a:spcBef>
              <a:spcAft>
                <a:spcPts val="0"/>
              </a:spcAft>
              <a:buClr>
                <a:srgbClr val="000000"/>
              </a:buClr>
              <a:buSzPts val="1350"/>
              <a:buNone/>
              <a:defRPr/>
            </a:lvl8pPr>
            <a:lvl9pPr marL="4114800" lvl="8" indent="-228600" algn="l" rtl="0">
              <a:lnSpc>
                <a:spcPct val="100000"/>
              </a:lnSpc>
              <a:spcBef>
                <a:spcPts val="2400"/>
              </a:spcBef>
              <a:spcAft>
                <a:spcPts val="0"/>
              </a:spcAft>
              <a:buClr>
                <a:srgbClr val="000000"/>
              </a:buClr>
              <a:buSzPts val="1350"/>
              <a:buNone/>
              <a:defRPr/>
            </a:lvl9pPr>
          </a:lstStyle>
          <a:p>
            <a:endParaRPr/>
          </a:p>
        </p:txBody>
      </p:sp>
      <p:sp>
        <p:nvSpPr>
          <p:cNvPr id="74" name="Google Shape;74;p1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6" sy="99996" flip="none" algn="tl"/>
        </a:blipFill>
        <a:effectLst/>
      </p:bgPr>
    </p:bg>
    <p:spTree>
      <p:nvGrpSpPr>
        <p:cNvPr id="1" name="Shape 83"/>
        <p:cNvGrpSpPr/>
        <p:nvPr/>
      </p:nvGrpSpPr>
      <p:grpSpPr>
        <a:xfrm>
          <a:off x="0" y="0"/>
          <a:ext cx="0" cy="0"/>
          <a:chOff x="0" y="0"/>
          <a:chExt cx="0" cy="0"/>
        </a:xfrm>
      </p:grpSpPr>
      <p:sp>
        <p:nvSpPr>
          <p:cNvPr id="84" name="Google Shape;84;p1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5" name="Google Shape;85;p14"/>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6" name="Google Shape;86;p1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87" name="Google Shape;87;p1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90" name="Google Shape;90;p1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800"/>
              <a:buNone/>
              <a:defRPr/>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91" name="Google Shape;91;p1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2" name="Google Shape;92;p1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3" name="Google Shape;93;p1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96" name="Google Shape;96;p1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7" name="Google Shape;97;p1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8" name="Google Shape;98;p1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6" sy="99996" flip="none" algn="tl"/>
        </a:blipFill>
        <a:effectLst/>
      </p:bgPr>
    </p:bg>
    <p:spTree>
      <p:nvGrpSpPr>
        <p:cNvPr id="1" name="Shape 99"/>
        <p:cNvGrpSpPr/>
        <p:nvPr/>
      </p:nvGrpSpPr>
      <p:grpSpPr>
        <a:xfrm>
          <a:off x="0" y="0"/>
          <a:ext cx="0" cy="0"/>
          <a:chOff x="0" y="0"/>
          <a:chExt cx="0" cy="0"/>
        </a:xfrm>
      </p:grpSpPr>
      <p:sp>
        <p:nvSpPr>
          <p:cNvPr id="100" name="Google Shape;100;p1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01"/>
        <p:cNvGrpSpPr/>
        <p:nvPr/>
      </p:nvGrpSpPr>
      <p:grpSpPr>
        <a:xfrm>
          <a:off x="0" y="0"/>
          <a:ext cx="0" cy="0"/>
          <a:chOff x="0" y="0"/>
          <a:chExt cx="0" cy="0"/>
        </a:xfrm>
      </p:grpSpPr>
      <p:pic>
        <p:nvPicPr>
          <p:cNvPr id="102" name="Google Shape;102;p18"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03" name="Google Shape;103;p18"/>
          <p:cNvSpPr/>
          <p:nvPr/>
        </p:nvSpPr>
        <p:spPr>
          <a:xfrm>
            <a:off x="-2584" y="4192129"/>
            <a:ext cx="13010100" cy="2423700"/>
          </a:xfrm>
          <a:prstGeom prst="rect">
            <a:avLst/>
          </a:prstGeom>
          <a:solidFill>
            <a:srgbClr val="FFFFFF">
              <a:alpha val="85098"/>
            </a:srgbClr>
          </a:solidFill>
          <a:ln>
            <a:noFill/>
          </a:ln>
          <a:effectLst>
            <a:outerShdw blurRad="152400" dist="150446" dir="5400000" rotWithShape="0">
              <a:srgbClr val="000000">
                <a:alpha val="5803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4" name="Google Shape;104;p18"/>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05" name="Google Shape;105;p18"/>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ctr" anchorCtr="0">
            <a:noAutofit/>
          </a:bodyPr>
          <a:lstStyle>
            <a:lvl1pPr marL="457200" lvl="0" indent="-228600" algn="ctr">
              <a:lnSpc>
                <a:spcPct val="100000"/>
              </a:lnSpc>
              <a:spcBef>
                <a:spcPts val="0"/>
              </a:spcBef>
              <a:spcAft>
                <a:spcPts val="0"/>
              </a:spcAft>
              <a:buClr>
                <a:srgbClr val="000000"/>
              </a:buClr>
              <a:buSzPts val="3200"/>
              <a:buNone/>
              <a:defRPr sz="3200"/>
            </a:lvl1pPr>
            <a:lvl2pPr marL="914400" lvl="1" indent="-228600" algn="ctr">
              <a:lnSpc>
                <a:spcPct val="100000"/>
              </a:lnSpc>
              <a:spcBef>
                <a:spcPts val="0"/>
              </a:spcBef>
              <a:spcAft>
                <a:spcPts val="0"/>
              </a:spcAft>
              <a:buClr>
                <a:srgbClr val="000000"/>
              </a:buClr>
              <a:buSzPts val="3200"/>
              <a:buNone/>
              <a:defRPr sz="3200"/>
            </a:lvl2pPr>
            <a:lvl3pPr marL="1371600" lvl="2" indent="-228600" algn="ctr">
              <a:lnSpc>
                <a:spcPct val="100000"/>
              </a:lnSpc>
              <a:spcBef>
                <a:spcPts val="0"/>
              </a:spcBef>
              <a:spcAft>
                <a:spcPts val="0"/>
              </a:spcAft>
              <a:buClr>
                <a:srgbClr val="000000"/>
              </a:buClr>
              <a:buSzPts val="3200"/>
              <a:buNone/>
              <a:defRPr sz="3200"/>
            </a:lvl3pPr>
            <a:lvl4pPr marL="1828800" lvl="3" indent="-228600" algn="ctr">
              <a:lnSpc>
                <a:spcPct val="100000"/>
              </a:lnSpc>
              <a:spcBef>
                <a:spcPts val="0"/>
              </a:spcBef>
              <a:spcAft>
                <a:spcPts val="0"/>
              </a:spcAft>
              <a:buClr>
                <a:srgbClr val="000000"/>
              </a:buClr>
              <a:buSzPts val="3200"/>
              <a:buNone/>
              <a:defRPr sz="3200"/>
            </a:lvl4pPr>
            <a:lvl5pPr marL="2286000" lvl="4" indent="-228600" algn="ctr">
              <a:lnSpc>
                <a:spcPct val="100000"/>
              </a:lnSpc>
              <a:spcBef>
                <a:spcPts val="0"/>
              </a:spcBef>
              <a:spcAft>
                <a:spcPts val="0"/>
              </a:spcAft>
              <a:buClr>
                <a:srgbClr val="000000"/>
              </a:buClr>
              <a:buSzPts val="3200"/>
              <a:buNone/>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06" name="Google Shape;106;p18"/>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09" name="Google Shape;109;p1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None/>
              <a:defRPr sz="3200"/>
            </a:lvl1pPr>
            <a:lvl2pPr marL="914400" lvl="1" indent="-391160" algn="l">
              <a:lnSpc>
                <a:spcPct val="100000"/>
              </a:lnSpc>
              <a:spcBef>
                <a:spcPts val="2400"/>
              </a:spcBef>
              <a:spcAft>
                <a:spcPts val="0"/>
              </a:spcAft>
              <a:buClr>
                <a:srgbClr val="000000"/>
              </a:buClr>
              <a:buSzPts val="256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10" name="Google Shape;110;p1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1" name="Google Shape;111;p1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12" name="Google Shape;112;p1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6" sy="99996" flip="none" algn="tl"/>
        </a:blipFill>
        <a:effectLst/>
      </p:bgPr>
    </p:bg>
    <p:spTree>
      <p:nvGrpSpPr>
        <p:cNvPr id="1" name="Shape 113"/>
        <p:cNvGrpSpPr/>
        <p:nvPr/>
      </p:nvGrpSpPr>
      <p:grpSpPr>
        <a:xfrm>
          <a:off x="0" y="0"/>
          <a:ext cx="0" cy="0"/>
          <a:chOff x="0" y="0"/>
          <a:chExt cx="0" cy="0"/>
        </a:xfrm>
      </p:grpSpPr>
      <p:sp>
        <p:nvSpPr>
          <p:cNvPr id="114" name="Google Shape;114;p20"/>
          <p:cNvSpPr/>
          <p:nvPr/>
        </p:nvSpPr>
        <p:spPr>
          <a:xfrm>
            <a:off x="-15627" y="-1003"/>
            <a:ext cx="13036200" cy="9297000"/>
          </a:xfrm>
          <a:prstGeom prst="rect">
            <a:avLst/>
          </a:prstGeom>
          <a:solidFill>
            <a:srgbClr val="FFFFFF">
              <a:alpha val="9019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5" name="Google Shape;115;p2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16" name="Google Shape;116;p2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a:lnSpc>
                <a:spcPct val="100000"/>
              </a:lnSpc>
              <a:spcBef>
                <a:spcPts val="2400"/>
              </a:spcBef>
              <a:spcAft>
                <a:spcPts val="0"/>
              </a:spcAft>
              <a:buClr>
                <a:srgbClr val="000000"/>
              </a:buClr>
              <a:buSzPts val="2400"/>
              <a:buChar char="•"/>
              <a:defRPr sz="3200"/>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17" name="Google Shape;117;p2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8" name="Google Shape;118;p2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19" name="Google Shape;119;p2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22" name="Google Shape;122;p2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sz="3200"/>
            </a:lvl1pPr>
            <a:lvl2pPr marL="914400" lvl="1" indent="-391160" algn="l">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23" name="Google Shape;123;p2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4" name="Google Shape;124;p2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25" name="Google Shape;125;p2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21" name="Google Shape;21;p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 name="Google Shape;22;p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 name="Google Shape;23;p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126"/>
        <p:cNvGrpSpPr/>
        <p:nvPr/>
      </p:nvGrpSpPr>
      <p:grpSpPr>
        <a:xfrm>
          <a:off x="0" y="0"/>
          <a:ext cx="0" cy="0"/>
          <a:chOff x="0" y="0"/>
          <a:chExt cx="0" cy="0"/>
        </a:xfrm>
      </p:grpSpPr>
      <p:sp>
        <p:nvSpPr>
          <p:cNvPr id="127" name="Google Shape;127;p22"/>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1"/>
              </a:srgbClr>
            </a:outerShdw>
          </a:effectLst>
        </p:spPr>
      </p:sp>
      <p:sp>
        <p:nvSpPr>
          <p:cNvPr id="128" name="Google Shape;128;p22"/>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29" name="Google Shape;129;p22"/>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1600"/>
              </a:spcBef>
              <a:spcAft>
                <a:spcPts val="0"/>
              </a:spcAft>
              <a:buClr>
                <a:srgbClr val="000000"/>
              </a:buClr>
              <a:buSzPts val="1350"/>
              <a:buChar char="•"/>
              <a:defRPr/>
            </a:lvl1pPr>
            <a:lvl2pPr marL="914400" lvl="1" indent="-342900" algn="l">
              <a:lnSpc>
                <a:spcPct val="100000"/>
              </a:lnSpc>
              <a:spcBef>
                <a:spcPts val="1600"/>
              </a:spcBef>
              <a:spcAft>
                <a:spcPts val="0"/>
              </a:spcAft>
              <a:buClr>
                <a:srgbClr val="000000"/>
              </a:buClr>
              <a:buSzPts val="1800"/>
              <a:buFont typeface="Arial"/>
              <a:buChar char="•"/>
              <a:defRPr sz="2400"/>
            </a:lvl2pPr>
            <a:lvl3pPr marL="1371600" lvl="2" indent="-342900" algn="l">
              <a:lnSpc>
                <a:spcPct val="100000"/>
              </a:lnSpc>
              <a:spcBef>
                <a:spcPts val="1600"/>
              </a:spcBef>
              <a:spcAft>
                <a:spcPts val="0"/>
              </a:spcAft>
              <a:buClr>
                <a:srgbClr val="000000"/>
              </a:buClr>
              <a:buSzPts val="1800"/>
              <a:buFont typeface="Arial"/>
              <a:buChar char="•"/>
              <a:defRPr sz="2400"/>
            </a:lvl3pPr>
            <a:lvl4pPr marL="1828800" lvl="3" indent="-342900" algn="l">
              <a:lnSpc>
                <a:spcPct val="100000"/>
              </a:lnSpc>
              <a:spcBef>
                <a:spcPts val="1600"/>
              </a:spcBef>
              <a:spcAft>
                <a:spcPts val="0"/>
              </a:spcAft>
              <a:buClr>
                <a:srgbClr val="000000"/>
              </a:buClr>
              <a:buSzPts val="1800"/>
              <a:buFont typeface="Arial"/>
              <a:buChar char="•"/>
              <a:defRPr sz="2400"/>
            </a:lvl4pPr>
            <a:lvl5pPr marL="2286000" lvl="4" indent="-342900" algn="l">
              <a:lnSpc>
                <a:spcPct val="100000"/>
              </a:lnSpc>
              <a:spcBef>
                <a:spcPts val="1600"/>
              </a:spcBef>
              <a:spcAft>
                <a:spcPts val="0"/>
              </a:spcAft>
              <a:buClr>
                <a:srgbClr val="000000"/>
              </a:buClr>
              <a:buSzPts val="1800"/>
              <a:buFont typeface="Arial"/>
              <a:buChar char="•"/>
              <a:defRPr sz="24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30" name="Google Shape;130;p2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1" name="Google Shape;131;p2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32" name="Google Shape;132;p2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6" sy="99996" flip="none" algn="tl"/>
        </a:blipFill>
        <a:effectLst/>
      </p:bgPr>
    </p:bg>
    <p:spTree>
      <p:nvGrpSpPr>
        <p:cNvPr id="1" name="Shape 133"/>
        <p:cNvGrpSpPr/>
        <p:nvPr/>
      </p:nvGrpSpPr>
      <p:grpSpPr>
        <a:xfrm>
          <a:off x="0" y="0"/>
          <a:ext cx="0" cy="0"/>
          <a:chOff x="0" y="0"/>
          <a:chExt cx="0" cy="0"/>
        </a:xfrm>
      </p:grpSpPr>
      <p:sp>
        <p:nvSpPr>
          <p:cNvPr id="134" name="Google Shape;134;p2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5" name="Google Shape;135;p23"/>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6" name="Google Shape;136;p23"/>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37" name="Google Shape;137;p23"/>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6" sy="99996" flip="none" algn="tl"/>
        </a:blipFill>
        <a:effectLst/>
      </p:bgPr>
    </p:bg>
    <p:spTree>
      <p:nvGrpSpPr>
        <p:cNvPr id="1" name="Shape 138"/>
        <p:cNvGrpSpPr/>
        <p:nvPr/>
      </p:nvGrpSpPr>
      <p:grpSpPr>
        <a:xfrm>
          <a:off x="0" y="0"/>
          <a:ext cx="0" cy="0"/>
          <a:chOff x="0" y="0"/>
          <a:chExt cx="0" cy="0"/>
        </a:xfrm>
      </p:grpSpPr>
      <p:sp>
        <p:nvSpPr>
          <p:cNvPr id="139" name="Google Shape;139;p2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0" name="Google Shape;140;p24"/>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411"/>
              </a:srgbClr>
            </a:outerShdw>
          </a:effectLst>
        </p:spPr>
      </p:sp>
      <p:sp>
        <p:nvSpPr>
          <p:cNvPr id="141" name="Google Shape;141;p24"/>
          <p:cNvSpPr/>
          <p:nvPr/>
        </p:nvSpPr>
        <p:spPr>
          <a:xfrm>
            <a:off x="599644" y="618569"/>
            <a:ext cx="6293700" cy="8229600"/>
          </a:xfrm>
          <a:prstGeom prst="rect">
            <a:avLst/>
          </a:prstGeom>
          <a:solidFill>
            <a:srgbClr val="FFFFFF">
              <a:alpha val="96470"/>
            </a:srgbClr>
          </a:solidFill>
          <a:ln>
            <a:noFill/>
          </a:ln>
          <a:effectLst>
            <a:outerShdw blurRad="127000" dist="114245"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2" name="Google Shape;142;p24"/>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a:lnSpc>
                <a:spcPct val="60000"/>
              </a:lnSpc>
              <a:spcBef>
                <a:spcPts val="0"/>
              </a:spcBef>
              <a:spcAft>
                <a:spcPts val="0"/>
              </a:spcAft>
              <a:buClr>
                <a:srgbClr val="DF1F00"/>
              </a:buClr>
              <a:buSzPts val="4800"/>
              <a:buFont typeface="Arial"/>
              <a:buNone/>
              <a:defRPr sz="4800">
                <a:solidFill>
                  <a:srgbClr val="DF1F00"/>
                </a:solidFill>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43" name="Google Shape;143;p24"/>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1800"/>
              <a:buNone/>
              <a:defRPr/>
            </a:lvl1pPr>
            <a:lvl2pPr marL="914400" lvl="1" indent="-228600" algn="ctr">
              <a:lnSpc>
                <a:spcPct val="100000"/>
              </a:lnSpc>
              <a:spcBef>
                <a:spcPts val="0"/>
              </a:spcBef>
              <a:spcAft>
                <a:spcPts val="0"/>
              </a:spcAft>
              <a:buClr>
                <a:srgbClr val="000000"/>
              </a:buClr>
              <a:buSzPts val="1800"/>
              <a:buNone/>
              <a:defRPr/>
            </a:lvl2pPr>
            <a:lvl3pPr marL="1371600" lvl="2" indent="-228600" algn="ctr">
              <a:lnSpc>
                <a:spcPct val="100000"/>
              </a:lnSpc>
              <a:spcBef>
                <a:spcPts val="0"/>
              </a:spcBef>
              <a:spcAft>
                <a:spcPts val="0"/>
              </a:spcAft>
              <a:buClr>
                <a:srgbClr val="000000"/>
              </a:buClr>
              <a:buSzPts val="1800"/>
              <a:buNone/>
              <a:defRPr/>
            </a:lvl3pPr>
            <a:lvl4pPr marL="1828800" lvl="3" indent="-228600" algn="ctr">
              <a:lnSpc>
                <a:spcPct val="100000"/>
              </a:lnSpc>
              <a:spcBef>
                <a:spcPts val="0"/>
              </a:spcBef>
              <a:spcAft>
                <a:spcPts val="0"/>
              </a:spcAft>
              <a:buClr>
                <a:srgbClr val="000000"/>
              </a:buClr>
              <a:buSzPts val="1800"/>
              <a:buNone/>
              <a:defRPr/>
            </a:lvl4pPr>
            <a:lvl5pPr marL="2286000" lvl="4" indent="-228600" algn="ctr">
              <a:lnSpc>
                <a:spcPct val="100000"/>
              </a:lnSpc>
              <a:spcBef>
                <a:spcPts val="0"/>
              </a:spcBef>
              <a:spcAft>
                <a:spcPts val="0"/>
              </a:spcAft>
              <a:buClr>
                <a:srgbClr val="000000"/>
              </a:buClr>
              <a:buSzPts val="1800"/>
              <a:buNone/>
              <a:defRPr/>
            </a:lvl5pPr>
            <a:lvl6pPr marL="2743200" lvl="5" indent="-228600" algn="l">
              <a:lnSpc>
                <a:spcPct val="100000"/>
              </a:lnSpc>
              <a:spcBef>
                <a:spcPts val="2400"/>
              </a:spcBef>
              <a:spcAft>
                <a:spcPts val="0"/>
              </a:spcAft>
              <a:buClr>
                <a:srgbClr val="000000"/>
              </a:buClr>
              <a:buSzPts val="1350"/>
              <a:buNone/>
              <a:defRPr/>
            </a:lvl6pPr>
            <a:lvl7pPr marL="3200400" lvl="6" indent="-228600" algn="l">
              <a:lnSpc>
                <a:spcPct val="100000"/>
              </a:lnSpc>
              <a:spcBef>
                <a:spcPts val="2400"/>
              </a:spcBef>
              <a:spcAft>
                <a:spcPts val="0"/>
              </a:spcAft>
              <a:buClr>
                <a:srgbClr val="000000"/>
              </a:buClr>
              <a:buSzPts val="1350"/>
              <a:buNone/>
              <a:defRPr/>
            </a:lvl7pPr>
            <a:lvl8pPr marL="3657600" lvl="7" indent="-228600" algn="l">
              <a:lnSpc>
                <a:spcPct val="100000"/>
              </a:lnSpc>
              <a:spcBef>
                <a:spcPts val="2400"/>
              </a:spcBef>
              <a:spcAft>
                <a:spcPts val="0"/>
              </a:spcAft>
              <a:buClr>
                <a:srgbClr val="000000"/>
              </a:buClr>
              <a:buSzPts val="1350"/>
              <a:buNone/>
              <a:defRPr/>
            </a:lvl8pPr>
            <a:lvl9pPr marL="4114800" lvl="8" indent="-228600" algn="l">
              <a:lnSpc>
                <a:spcPct val="100000"/>
              </a:lnSpc>
              <a:spcBef>
                <a:spcPts val="2400"/>
              </a:spcBef>
              <a:spcAft>
                <a:spcPts val="0"/>
              </a:spcAft>
              <a:buClr>
                <a:srgbClr val="000000"/>
              </a:buClr>
              <a:buSzPts val="1350"/>
              <a:buNone/>
              <a:defRPr/>
            </a:lvl9pPr>
          </a:lstStyle>
          <a:p>
            <a:endParaRPr/>
          </a:p>
        </p:txBody>
      </p:sp>
      <p:sp>
        <p:nvSpPr>
          <p:cNvPr id="144" name="Google Shape;144;p2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151"/>
        <p:cNvGrpSpPr/>
        <p:nvPr/>
      </p:nvGrpSpPr>
      <p:grpSpPr>
        <a:xfrm>
          <a:off x="0" y="0"/>
          <a:ext cx="0" cy="0"/>
          <a:chOff x="0" y="0"/>
          <a:chExt cx="0" cy="0"/>
        </a:xfrm>
      </p:grpSpPr>
      <p:sp>
        <p:nvSpPr>
          <p:cNvPr id="152" name="Google Shape;152;p2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53" name="Google Shape;153;p2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a:lnSpc>
                <a:spcPct val="100000"/>
              </a:lnSpc>
              <a:spcBef>
                <a:spcPts val="2400"/>
              </a:spcBef>
              <a:spcAft>
                <a:spcPts val="0"/>
              </a:spcAft>
              <a:buClr>
                <a:srgbClr val="000000"/>
              </a:buClr>
              <a:buSzPts val="1440"/>
              <a:buChar char="•"/>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154" name="Google Shape;154;p2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5" name="Google Shape;155;p2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56" name="Google Shape;156;p2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6" sy="99996" flip="none" algn="tl"/>
        </a:blipFill>
        <a:effectLst/>
      </p:bgPr>
    </p:bg>
    <p:spTree>
      <p:nvGrpSpPr>
        <p:cNvPr id="1" name="Shape 157"/>
        <p:cNvGrpSpPr/>
        <p:nvPr/>
      </p:nvGrpSpPr>
      <p:grpSpPr>
        <a:xfrm>
          <a:off x="0" y="0"/>
          <a:ext cx="0" cy="0"/>
          <a:chOff x="0" y="0"/>
          <a:chExt cx="0" cy="0"/>
        </a:xfrm>
      </p:grpSpPr>
      <p:sp>
        <p:nvSpPr>
          <p:cNvPr id="158" name="Google Shape;158;p2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9" name="Google Shape;159;p27"/>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0" name="Google Shape;160;p2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61" name="Google Shape;161;p27"/>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タイトル&amp;箇条書き(右よせ）" type="tx">
  <p:cSld name="TITLE_AND_BODY">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424242"/>
              </a:buClr>
              <a:buSzPts val="6400"/>
              <a:buFont typeface="Arial"/>
              <a:buNone/>
              <a:defRPr>
                <a:solidFill>
                  <a:srgbClr val="424242"/>
                </a:solidFill>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64" name="Google Shape;164;p28"/>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lvl="0" indent="-228600" algn="l">
              <a:lnSpc>
                <a:spcPct val="100000"/>
              </a:lnSpc>
              <a:spcBef>
                <a:spcPts val="1600"/>
              </a:spcBef>
              <a:spcAft>
                <a:spcPts val="0"/>
              </a:spcAft>
              <a:buClr>
                <a:srgbClr val="000000"/>
              </a:buClr>
              <a:buSzPts val="2400"/>
              <a:buFont typeface="Arial"/>
              <a:buNone/>
              <a:defRPr sz="2400">
                <a:latin typeface="Arial"/>
                <a:ea typeface="Arial"/>
                <a:cs typeface="Arial"/>
                <a:sym typeface="Arial"/>
              </a:defRPr>
            </a:lvl1pPr>
            <a:lvl2pPr marL="914400" lvl="1" indent="-228600" algn="l">
              <a:lnSpc>
                <a:spcPct val="100000"/>
              </a:lnSpc>
              <a:spcBef>
                <a:spcPts val="1600"/>
              </a:spcBef>
              <a:spcAft>
                <a:spcPts val="0"/>
              </a:spcAft>
              <a:buClr>
                <a:srgbClr val="000000"/>
              </a:buClr>
              <a:buSzPts val="3000"/>
              <a:buFont typeface="Arial"/>
              <a:buNone/>
              <a:defRPr sz="3000">
                <a:latin typeface="Arial"/>
                <a:ea typeface="Arial"/>
                <a:cs typeface="Arial"/>
                <a:sym typeface="Arial"/>
              </a:defRPr>
            </a:lvl2pPr>
            <a:lvl3pPr marL="1371600" lvl="2" indent="-419100" algn="l">
              <a:lnSpc>
                <a:spcPct val="100000"/>
              </a:lnSpc>
              <a:spcBef>
                <a:spcPts val="1600"/>
              </a:spcBef>
              <a:spcAft>
                <a:spcPts val="0"/>
              </a:spcAft>
              <a:buClr>
                <a:srgbClr val="FF3B00"/>
              </a:buClr>
              <a:buSzPts val="3000"/>
              <a:buFont typeface="Arial"/>
              <a:buChar char="✓"/>
              <a:defRPr sz="3000">
                <a:latin typeface="Arial"/>
                <a:ea typeface="Arial"/>
                <a:cs typeface="Arial"/>
                <a:sym typeface="Arial"/>
              </a:defRPr>
            </a:lvl3pPr>
            <a:lvl4pPr marL="1828800" lvl="3" indent="-361950" algn="l">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165" name="Google Shape;165;p28"/>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6" name="Google Shape;166;p28"/>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67" name="Google Shape;167;p28" descr="fujisakura.jpg"/>
          <p:cNvPicPr preferRelativeResize="0"/>
          <p:nvPr/>
        </p:nvPicPr>
        <p:blipFill rotWithShape="1">
          <a:blip r:embed="rId2">
            <a:alphaModFix/>
          </a:blip>
          <a:srcRect l="30078" r="57424"/>
          <a:stretch/>
        </p:blipFill>
        <p:spPr>
          <a:xfrm>
            <a:off x="-5438" y="4"/>
            <a:ext cx="1624963" cy="9753602"/>
          </a:xfrm>
          <a:prstGeom prst="rect">
            <a:avLst/>
          </a:prstGeom>
          <a:noFill/>
          <a:ln>
            <a:noFill/>
          </a:ln>
        </p:spPr>
      </p:pic>
      <p:sp>
        <p:nvSpPr>
          <p:cNvPr id="168" name="Google Shape;168;p28"/>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9" name="Google Shape;169;p28"/>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170"/>
        <p:cNvGrpSpPr/>
        <p:nvPr/>
      </p:nvGrpSpPr>
      <p:grpSpPr>
        <a:xfrm>
          <a:off x="0" y="0"/>
          <a:ext cx="0" cy="0"/>
          <a:chOff x="0" y="0"/>
          <a:chExt cx="0" cy="0"/>
        </a:xfrm>
      </p:grpSpPr>
      <p:sp>
        <p:nvSpPr>
          <p:cNvPr id="171" name="Google Shape;171;p29"/>
          <p:cNvSpPr txBox="1">
            <a:spLocks noGrp="1"/>
          </p:cNvSpPr>
          <p:nvPr>
            <p:ph type="sldNum" idx="12"/>
          </p:nvPr>
        </p:nvSpPr>
        <p:spPr>
          <a:xfrm>
            <a:off x="6272021" y="925195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itle">
  <p:cSld name="TITLE">
    <p:spTree>
      <p:nvGrpSpPr>
        <p:cNvPr id="1" name="Shape 172"/>
        <p:cNvGrpSpPr/>
        <p:nvPr/>
      </p:nvGrpSpPr>
      <p:grpSpPr>
        <a:xfrm>
          <a:off x="0" y="0"/>
          <a:ext cx="0" cy="0"/>
          <a:chOff x="0" y="0"/>
          <a:chExt cx="0" cy="0"/>
        </a:xfrm>
      </p:grpSpPr>
      <p:pic>
        <p:nvPicPr>
          <p:cNvPr id="173" name="Google Shape;173;p30"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74" name="Google Shape;174;p30"/>
          <p:cNvSpPr/>
          <p:nvPr/>
        </p:nvSpPr>
        <p:spPr>
          <a:xfrm>
            <a:off x="-2584" y="4192129"/>
            <a:ext cx="13010100" cy="2423700"/>
          </a:xfrm>
          <a:prstGeom prst="rect">
            <a:avLst/>
          </a:prstGeom>
          <a:solidFill>
            <a:srgbClr val="FFFFFF">
              <a:alpha val="85098"/>
            </a:srgbClr>
          </a:solidFill>
          <a:ln>
            <a:noFill/>
          </a:ln>
          <a:effectLst>
            <a:outerShdw blurRad="152400" dist="150446" dir="5400000" rotWithShape="0">
              <a:srgbClr val="000000">
                <a:alpha val="5803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75" name="Google Shape;175;p30"/>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DF1F00"/>
              </a:buClr>
              <a:buSzPts val="6400"/>
              <a:buFont typeface="Arial"/>
              <a:buNone/>
              <a:defRPr>
                <a:solidFill>
                  <a:srgbClr val="DF1F00"/>
                </a:solidFill>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76" name="Google Shape;176;p30"/>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t" anchorCtr="0">
            <a:noAutofit/>
          </a:bodyPr>
          <a:lstStyle>
            <a:lvl1pPr marL="457200" lvl="0" indent="-228600" algn="ctr">
              <a:lnSpc>
                <a:spcPct val="100000"/>
              </a:lnSpc>
              <a:spcBef>
                <a:spcPts val="0"/>
              </a:spcBef>
              <a:spcAft>
                <a:spcPts val="0"/>
              </a:spcAft>
              <a:buClr>
                <a:srgbClr val="000000"/>
              </a:buClr>
              <a:buSzPts val="1800"/>
              <a:buNone/>
              <a:defRPr/>
            </a:lvl1pPr>
            <a:lvl2pPr marL="914400" lvl="1" indent="-228600" algn="ctr">
              <a:lnSpc>
                <a:spcPct val="100000"/>
              </a:lnSpc>
              <a:spcBef>
                <a:spcPts val="0"/>
              </a:spcBef>
              <a:spcAft>
                <a:spcPts val="0"/>
              </a:spcAft>
              <a:buClr>
                <a:srgbClr val="000000"/>
              </a:buClr>
              <a:buSzPts val="1800"/>
              <a:buNone/>
              <a:defRPr/>
            </a:lvl2pPr>
            <a:lvl3pPr marL="1371600" lvl="2" indent="-228600" algn="ctr">
              <a:lnSpc>
                <a:spcPct val="100000"/>
              </a:lnSpc>
              <a:spcBef>
                <a:spcPts val="0"/>
              </a:spcBef>
              <a:spcAft>
                <a:spcPts val="0"/>
              </a:spcAft>
              <a:buClr>
                <a:srgbClr val="000000"/>
              </a:buClr>
              <a:buSzPts val="1800"/>
              <a:buNone/>
              <a:defRPr/>
            </a:lvl3pPr>
            <a:lvl4pPr marL="1828800" lvl="3" indent="-228600" algn="ctr">
              <a:lnSpc>
                <a:spcPct val="100000"/>
              </a:lnSpc>
              <a:spcBef>
                <a:spcPts val="0"/>
              </a:spcBef>
              <a:spcAft>
                <a:spcPts val="0"/>
              </a:spcAft>
              <a:buClr>
                <a:srgbClr val="000000"/>
              </a:buClr>
              <a:buSzPts val="1800"/>
              <a:buNone/>
              <a:defRPr/>
            </a:lvl4pPr>
            <a:lvl5pPr marL="2286000" lvl="4" indent="-228600" algn="ctr">
              <a:lnSpc>
                <a:spcPct val="100000"/>
              </a:lnSpc>
              <a:spcBef>
                <a:spcPts val="0"/>
              </a:spcBef>
              <a:spcAft>
                <a:spcPts val="0"/>
              </a:spcAft>
              <a:buClr>
                <a:srgbClr val="000000"/>
              </a:buClr>
              <a:buSzPts val="1800"/>
              <a:buNone/>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177" name="Google Shape;177;p30"/>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5800"/>
              <a:buFont typeface="Arial"/>
              <a:buNone/>
              <a:defRPr sz="5800"/>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80" name="Google Shape;180;p3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228600" algn="l">
              <a:lnSpc>
                <a:spcPct val="100000"/>
              </a:lnSpc>
              <a:spcBef>
                <a:spcPts val="2400"/>
              </a:spcBef>
              <a:spcAft>
                <a:spcPts val="0"/>
              </a:spcAft>
              <a:buClr>
                <a:srgbClr val="000000"/>
              </a:buClr>
              <a:buSzPts val="1800"/>
              <a:buNone/>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181" name="Google Shape;181;p3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2" name="Google Shape;182;p3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83" name="Google Shape;183;p3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タイトル（上）">
  <p:cSld name="タイトル（上）">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86" name="Google Shape;186;p3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4"/>
        <p:cNvGrpSpPr/>
        <p:nvPr/>
      </p:nvGrpSpPr>
      <p:grpSpPr>
        <a:xfrm>
          <a:off x="0" y="0"/>
          <a:ext cx="0" cy="0"/>
          <a:chOff x="0" y="0"/>
          <a:chExt cx="0" cy="0"/>
        </a:xfrm>
      </p:grpSpPr>
      <p:sp>
        <p:nvSpPr>
          <p:cNvPr id="25" name="Google Shape;25;p4"/>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1"/>
              </a:srgbClr>
            </a:outerShdw>
          </a:effectLst>
        </p:spPr>
      </p:sp>
      <p:sp>
        <p:nvSpPr>
          <p:cNvPr id="26" name="Google Shape;26;p4"/>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27" name="Google Shape;27;p4"/>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1600"/>
              </a:spcBef>
              <a:spcAft>
                <a:spcPts val="0"/>
              </a:spcAft>
              <a:buClr>
                <a:srgbClr val="000000"/>
              </a:buClr>
              <a:buSzPts val="1350"/>
              <a:buChar char="•"/>
              <a:defRPr/>
            </a:lvl1pPr>
            <a:lvl2pPr marL="914400" lvl="1" indent="-342900" algn="l">
              <a:lnSpc>
                <a:spcPct val="100000"/>
              </a:lnSpc>
              <a:spcBef>
                <a:spcPts val="1600"/>
              </a:spcBef>
              <a:spcAft>
                <a:spcPts val="0"/>
              </a:spcAft>
              <a:buClr>
                <a:srgbClr val="000000"/>
              </a:buClr>
              <a:buSzPts val="1800"/>
              <a:buFont typeface="Arial"/>
              <a:buChar char="•"/>
              <a:defRPr sz="2400"/>
            </a:lvl2pPr>
            <a:lvl3pPr marL="1371600" lvl="2" indent="-342900" algn="l">
              <a:lnSpc>
                <a:spcPct val="100000"/>
              </a:lnSpc>
              <a:spcBef>
                <a:spcPts val="1600"/>
              </a:spcBef>
              <a:spcAft>
                <a:spcPts val="0"/>
              </a:spcAft>
              <a:buClr>
                <a:srgbClr val="000000"/>
              </a:buClr>
              <a:buSzPts val="1800"/>
              <a:buFont typeface="Arial"/>
              <a:buChar char="•"/>
              <a:defRPr sz="2400"/>
            </a:lvl3pPr>
            <a:lvl4pPr marL="1828800" lvl="3" indent="-342900" algn="l">
              <a:lnSpc>
                <a:spcPct val="100000"/>
              </a:lnSpc>
              <a:spcBef>
                <a:spcPts val="1600"/>
              </a:spcBef>
              <a:spcAft>
                <a:spcPts val="0"/>
              </a:spcAft>
              <a:buClr>
                <a:srgbClr val="000000"/>
              </a:buClr>
              <a:buSzPts val="1800"/>
              <a:buFont typeface="Arial"/>
              <a:buChar char="•"/>
              <a:defRPr sz="2400"/>
            </a:lvl4pPr>
            <a:lvl5pPr marL="2286000" lvl="4" indent="-342900" algn="l">
              <a:lnSpc>
                <a:spcPct val="100000"/>
              </a:lnSpc>
              <a:spcBef>
                <a:spcPts val="1600"/>
              </a:spcBef>
              <a:spcAft>
                <a:spcPts val="0"/>
              </a:spcAft>
              <a:buClr>
                <a:srgbClr val="000000"/>
              </a:buClr>
              <a:buSzPts val="1800"/>
              <a:buFont typeface="Arial"/>
              <a:buChar char="•"/>
              <a:defRPr sz="24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28" name="Google Shape;28;p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9" name="Google Shape;29;p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0" name="Google Shape;30;p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89" name="Google Shape;189;p3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a:lnSpc>
                <a:spcPct val="100000"/>
              </a:lnSpc>
              <a:spcBef>
                <a:spcPts val="2400"/>
              </a:spcBef>
              <a:spcAft>
                <a:spcPts val="0"/>
              </a:spcAft>
              <a:buClr>
                <a:srgbClr val="000000"/>
              </a:buClr>
              <a:buSzPts val="1440"/>
              <a:buChar char="•"/>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190" name="Google Shape;190;p3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1" name="Google Shape;191;p3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92" name="Google Shape;192;p3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2">
    <p:bg>
      <p:bgPr>
        <a:blipFill rotWithShape="1">
          <a:blip r:embed="rId2">
            <a:alphaModFix/>
          </a:blip>
          <a:tile tx="0" ty="0" sx="99996" sy="99996" flip="none" algn="tl"/>
        </a:blipFill>
        <a:effectLst/>
      </p:bgPr>
    </p:bg>
    <p:spTree>
      <p:nvGrpSpPr>
        <p:cNvPr id="1" name="Shape 193"/>
        <p:cNvGrpSpPr/>
        <p:nvPr/>
      </p:nvGrpSpPr>
      <p:grpSpPr>
        <a:xfrm>
          <a:off x="0" y="0"/>
          <a:ext cx="0" cy="0"/>
          <a:chOff x="0" y="0"/>
          <a:chExt cx="0" cy="0"/>
        </a:xfrm>
      </p:grpSpPr>
      <p:sp>
        <p:nvSpPr>
          <p:cNvPr id="194" name="Google Shape;194;p3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5" name="Google Shape;195;p34"/>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6" name="Google Shape;196;p3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97" name="Google Shape;197;p3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bg>
      <p:bgPr>
        <a:blipFill rotWithShape="1">
          <a:blip r:embed="rId2">
            <a:alphaModFix/>
          </a:blip>
          <a:tile tx="0" ty="0" sx="99996" sy="99996" flip="none" algn="tl"/>
        </a:blipFill>
        <a:effectLst/>
      </p:bgPr>
    </p:bg>
    <p:spTree>
      <p:nvGrpSpPr>
        <p:cNvPr id="1" name="Shape 198"/>
        <p:cNvGrpSpPr/>
        <p:nvPr/>
      </p:nvGrpSpPr>
      <p:grpSpPr>
        <a:xfrm>
          <a:off x="0" y="0"/>
          <a:ext cx="0" cy="0"/>
          <a:chOff x="0" y="0"/>
          <a:chExt cx="0" cy="0"/>
        </a:xfrm>
      </p:grpSpPr>
      <p:sp>
        <p:nvSpPr>
          <p:cNvPr id="199" name="Google Shape;199;p35"/>
          <p:cNvSpPr/>
          <p:nvPr/>
        </p:nvSpPr>
        <p:spPr>
          <a:xfrm>
            <a:off x="-15627" y="-1003"/>
            <a:ext cx="13036200" cy="9297000"/>
          </a:xfrm>
          <a:prstGeom prst="rect">
            <a:avLst/>
          </a:prstGeom>
          <a:solidFill>
            <a:srgbClr val="FFFFFF">
              <a:alpha val="9019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00" name="Google Shape;200;p3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201" name="Google Shape;201;p3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2400"/>
              </a:spcBef>
              <a:spcAft>
                <a:spcPts val="0"/>
              </a:spcAft>
              <a:buClr>
                <a:srgbClr val="000000"/>
              </a:buClr>
              <a:buSzPts val="1350"/>
              <a:buChar char="•"/>
              <a:defRPr/>
            </a:lvl1pPr>
            <a:lvl2pPr marL="914400" lvl="1" indent="-314325" algn="l">
              <a:lnSpc>
                <a:spcPct val="100000"/>
              </a:lnSpc>
              <a:spcBef>
                <a:spcPts val="2400"/>
              </a:spcBef>
              <a:spcAft>
                <a:spcPts val="0"/>
              </a:spcAft>
              <a:buClr>
                <a:srgbClr val="000000"/>
              </a:buClr>
              <a:buSzPts val="1350"/>
              <a:buChar char="•"/>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02" name="Google Shape;202;p3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03" name="Google Shape;203;p3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04" name="Google Shape;204;p3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タイトル&amp;箇条書き">
  <p:cSld name="タイトル&amp;箇条書き 5">
    <p:spTree>
      <p:nvGrpSpPr>
        <p:cNvPr id="1" name="Shape 205"/>
        <p:cNvGrpSpPr/>
        <p:nvPr/>
      </p:nvGrpSpPr>
      <p:grpSpPr>
        <a:xfrm>
          <a:off x="0" y="0"/>
          <a:ext cx="0" cy="0"/>
          <a:chOff x="0" y="0"/>
          <a:chExt cx="0" cy="0"/>
        </a:xfrm>
      </p:grpSpPr>
      <p:sp>
        <p:nvSpPr>
          <p:cNvPr id="206" name="Google Shape;206;p3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207" name="Google Shape;207;p3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2400"/>
              </a:spcBef>
              <a:spcAft>
                <a:spcPts val="0"/>
              </a:spcAft>
              <a:buClr>
                <a:srgbClr val="000000"/>
              </a:buClr>
              <a:buSzPts val="1350"/>
              <a:buChar char="•"/>
              <a:defRPr/>
            </a:lvl1pPr>
            <a:lvl2pPr marL="914400" lvl="1" indent="-314325" algn="l">
              <a:lnSpc>
                <a:spcPct val="100000"/>
              </a:lnSpc>
              <a:spcBef>
                <a:spcPts val="2400"/>
              </a:spcBef>
              <a:spcAft>
                <a:spcPts val="0"/>
              </a:spcAft>
              <a:buClr>
                <a:srgbClr val="000000"/>
              </a:buClr>
              <a:buSzPts val="1350"/>
              <a:buChar char="•"/>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08" name="Google Shape;208;p3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6">
    <p:spTree>
      <p:nvGrpSpPr>
        <p:cNvPr id="1" name="Shape 209"/>
        <p:cNvGrpSpPr/>
        <p:nvPr/>
      </p:nvGrpSpPr>
      <p:grpSpPr>
        <a:xfrm>
          <a:off x="0" y="0"/>
          <a:ext cx="0" cy="0"/>
          <a:chOff x="0" y="0"/>
          <a:chExt cx="0" cy="0"/>
        </a:xfrm>
      </p:grpSpPr>
      <p:sp>
        <p:nvSpPr>
          <p:cNvPr id="210" name="Google Shape;210;p3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211" name="Google Shape;211;p3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2400"/>
              </a:spcBef>
              <a:spcAft>
                <a:spcPts val="0"/>
              </a:spcAft>
              <a:buClr>
                <a:srgbClr val="000000"/>
              </a:buClr>
              <a:buSzPts val="1350"/>
              <a:buChar char="•"/>
              <a:defRPr/>
            </a:lvl1pPr>
            <a:lvl2pPr marL="914400" lvl="1" indent="-314325" algn="l">
              <a:lnSpc>
                <a:spcPct val="100000"/>
              </a:lnSpc>
              <a:spcBef>
                <a:spcPts val="2400"/>
              </a:spcBef>
              <a:spcAft>
                <a:spcPts val="0"/>
              </a:spcAft>
              <a:buClr>
                <a:srgbClr val="000000"/>
              </a:buClr>
              <a:buSzPts val="1350"/>
              <a:buChar char="•"/>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12" name="Google Shape;212;p3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3" name="Google Shape;213;p3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14" name="Google Shape;214;p3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画像（横長）">
  <p:cSld name="画像（横長）">
    <p:spTree>
      <p:nvGrpSpPr>
        <p:cNvPr id="1" name="Shape 215"/>
        <p:cNvGrpSpPr/>
        <p:nvPr/>
      </p:nvGrpSpPr>
      <p:grpSpPr>
        <a:xfrm>
          <a:off x="0" y="0"/>
          <a:ext cx="0" cy="0"/>
          <a:chOff x="0" y="0"/>
          <a:chExt cx="0" cy="0"/>
        </a:xfrm>
      </p:grpSpPr>
      <p:sp>
        <p:nvSpPr>
          <p:cNvPr id="216" name="Google Shape;216;p38"/>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7" name="Google Shape;217;p38"/>
          <p:cNvSpPr>
            <a:spLocks noGrp="1"/>
          </p:cNvSpPr>
          <p:nvPr>
            <p:ph type="pic" idx="2"/>
          </p:nvPr>
        </p:nvSpPr>
        <p:spPr>
          <a:xfrm>
            <a:off x="381856" y="114242"/>
            <a:ext cx="12228300" cy="8156400"/>
          </a:xfrm>
          <a:prstGeom prst="rect">
            <a:avLst/>
          </a:prstGeom>
          <a:noFill/>
          <a:ln>
            <a:noFill/>
          </a:ln>
        </p:spPr>
      </p:sp>
      <p:sp>
        <p:nvSpPr>
          <p:cNvPr id="218" name="Google Shape;218;p38"/>
          <p:cNvSpPr txBox="1">
            <a:spLocks noGrp="1"/>
          </p:cNvSpPr>
          <p:nvPr>
            <p:ph type="title"/>
          </p:nvPr>
        </p:nvSpPr>
        <p:spPr>
          <a:xfrm>
            <a:off x="1270000" y="7529485"/>
            <a:ext cx="10464900" cy="1019700"/>
          </a:xfrm>
          <a:prstGeom prst="rect">
            <a:avLst/>
          </a:prstGeom>
          <a:noFill/>
          <a:ln>
            <a:noFill/>
          </a:ln>
        </p:spPr>
        <p:txBody>
          <a:bodyPr spcFirstLastPara="1" wrap="square" lIns="50800" tIns="50800" rIns="50800" bIns="50800" anchor="b" anchorCtr="0">
            <a:no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219" name="Google Shape;219;p38"/>
          <p:cNvSpPr txBox="1">
            <a:spLocks noGrp="1"/>
          </p:cNvSpPr>
          <p:nvPr>
            <p:ph type="body" idx="1"/>
          </p:nvPr>
        </p:nvSpPr>
        <p:spPr>
          <a:xfrm>
            <a:off x="1270000" y="8766416"/>
            <a:ext cx="10464900" cy="8745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1800"/>
              <a:buNone/>
              <a:defRPr/>
            </a:lvl1pPr>
            <a:lvl2pPr marL="914400" lvl="1" indent="-228600" algn="ctr">
              <a:lnSpc>
                <a:spcPct val="100000"/>
              </a:lnSpc>
              <a:spcBef>
                <a:spcPts val="0"/>
              </a:spcBef>
              <a:spcAft>
                <a:spcPts val="0"/>
              </a:spcAft>
              <a:buClr>
                <a:srgbClr val="000000"/>
              </a:buClr>
              <a:buSzPts val="1800"/>
              <a:buNone/>
              <a:defRPr/>
            </a:lvl2pPr>
            <a:lvl3pPr marL="1371600" lvl="2" indent="-228600" algn="ctr">
              <a:lnSpc>
                <a:spcPct val="100000"/>
              </a:lnSpc>
              <a:spcBef>
                <a:spcPts val="0"/>
              </a:spcBef>
              <a:spcAft>
                <a:spcPts val="0"/>
              </a:spcAft>
              <a:buClr>
                <a:srgbClr val="000000"/>
              </a:buClr>
              <a:buSzPts val="1800"/>
              <a:buNone/>
              <a:defRPr/>
            </a:lvl3pPr>
            <a:lvl4pPr marL="1828800" lvl="3" indent="-228600" algn="ctr">
              <a:lnSpc>
                <a:spcPct val="100000"/>
              </a:lnSpc>
              <a:spcBef>
                <a:spcPts val="0"/>
              </a:spcBef>
              <a:spcAft>
                <a:spcPts val="0"/>
              </a:spcAft>
              <a:buClr>
                <a:srgbClr val="000000"/>
              </a:buClr>
              <a:buSzPts val="1800"/>
              <a:buNone/>
              <a:defRPr/>
            </a:lvl4pPr>
            <a:lvl5pPr marL="2286000" lvl="4" indent="-228600" algn="ctr">
              <a:lnSpc>
                <a:spcPct val="100000"/>
              </a:lnSpc>
              <a:spcBef>
                <a:spcPts val="0"/>
              </a:spcBef>
              <a:spcAft>
                <a:spcPts val="0"/>
              </a:spcAft>
              <a:buClr>
                <a:srgbClr val="000000"/>
              </a:buClr>
              <a:buSzPts val="1800"/>
              <a:buNone/>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20" name="Google Shape;220;p3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6" sy="99996" flip="none" algn="tl"/>
        </a:blipFill>
        <a:effectLst/>
      </p:bgPr>
    </p:bg>
    <p:spTree>
      <p:nvGrpSpPr>
        <p:cNvPr id="1" name="Shape 221"/>
        <p:cNvGrpSpPr/>
        <p:nvPr/>
      </p:nvGrpSpPr>
      <p:grpSpPr>
        <a:xfrm>
          <a:off x="0" y="0"/>
          <a:ext cx="0" cy="0"/>
          <a:chOff x="0" y="0"/>
          <a:chExt cx="0" cy="0"/>
        </a:xfrm>
      </p:grpSpPr>
      <p:sp>
        <p:nvSpPr>
          <p:cNvPr id="222" name="Google Shape;222;p39"/>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3" name="Google Shape;223;p39"/>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411"/>
              </a:srgbClr>
            </a:outerShdw>
          </a:effectLst>
        </p:spPr>
      </p:sp>
      <p:sp>
        <p:nvSpPr>
          <p:cNvPr id="224" name="Google Shape;224;p39"/>
          <p:cNvSpPr/>
          <p:nvPr/>
        </p:nvSpPr>
        <p:spPr>
          <a:xfrm>
            <a:off x="599644" y="618569"/>
            <a:ext cx="6293700" cy="8229600"/>
          </a:xfrm>
          <a:prstGeom prst="rect">
            <a:avLst/>
          </a:prstGeom>
          <a:solidFill>
            <a:srgbClr val="FFFFFF">
              <a:alpha val="96470"/>
            </a:srgbClr>
          </a:solidFill>
          <a:ln>
            <a:noFill/>
          </a:ln>
          <a:effectLst>
            <a:outerShdw blurRad="127000" dist="114245"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25" name="Google Shape;225;p39"/>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a:lnSpc>
                <a:spcPct val="60000"/>
              </a:lnSpc>
              <a:spcBef>
                <a:spcPts val="0"/>
              </a:spcBef>
              <a:spcAft>
                <a:spcPts val="0"/>
              </a:spcAft>
              <a:buClr>
                <a:srgbClr val="DF1F00"/>
              </a:buClr>
              <a:buSzPts val="4800"/>
              <a:buFont typeface="Arial"/>
              <a:buNone/>
              <a:defRPr sz="4800">
                <a:solidFill>
                  <a:srgbClr val="DF1F00"/>
                </a:solidFill>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226" name="Google Shape;226;p39"/>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1800"/>
              <a:buNone/>
              <a:defRPr/>
            </a:lvl1pPr>
            <a:lvl2pPr marL="914400" lvl="1" indent="-228600" algn="ctr">
              <a:lnSpc>
                <a:spcPct val="100000"/>
              </a:lnSpc>
              <a:spcBef>
                <a:spcPts val="0"/>
              </a:spcBef>
              <a:spcAft>
                <a:spcPts val="0"/>
              </a:spcAft>
              <a:buClr>
                <a:srgbClr val="000000"/>
              </a:buClr>
              <a:buSzPts val="1800"/>
              <a:buNone/>
              <a:defRPr/>
            </a:lvl2pPr>
            <a:lvl3pPr marL="1371600" lvl="2" indent="-228600" algn="ctr">
              <a:lnSpc>
                <a:spcPct val="100000"/>
              </a:lnSpc>
              <a:spcBef>
                <a:spcPts val="0"/>
              </a:spcBef>
              <a:spcAft>
                <a:spcPts val="0"/>
              </a:spcAft>
              <a:buClr>
                <a:srgbClr val="000000"/>
              </a:buClr>
              <a:buSzPts val="1800"/>
              <a:buNone/>
              <a:defRPr/>
            </a:lvl3pPr>
            <a:lvl4pPr marL="1828800" lvl="3" indent="-228600" algn="ctr">
              <a:lnSpc>
                <a:spcPct val="100000"/>
              </a:lnSpc>
              <a:spcBef>
                <a:spcPts val="0"/>
              </a:spcBef>
              <a:spcAft>
                <a:spcPts val="0"/>
              </a:spcAft>
              <a:buClr>
                <a:srgbClr val="000000"/>
              </a:buClr>
              <a:buSzPts val="1800"/>
              <a:buNone/>
              <a:defRPr/>
            </a:lvl4pPr>
            <a:lvl5pPr marL="2286000" lvl="4" indent="-228600" algn="ctr">
              <a:lnSpc>
                <a:spcPct val="100000"/>
              </a:lnSpc>
              <a:spcBef>
                <a:spcPts val="0"/>
              </a:spcBef>
              <a:spcAft>
                <a:spcPts val="0"/>
              </a:spcAft>
              <a:buClr>
                <a:srgbClr val="000000"/>
              </a:buClr>
              <a:buSzPts val="1800"/>
              <a:buNone/>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27" name="Google Shape;227;p3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箇条書き">
  <p:cSld name="箇条書き">
    <p:bg>
      <p:bgPr>
        <a:blipFill rotWithShape="1">
          <a:blip r:embed="rId2">
            <a:alphaModFix/>
          </a:blip>
          <a:tile tx="0" ty="0" sx="99996" sy="99996" flip="none" algn="tl"/>
        </a:blipFill>
        <a:effectLst/>
      </p:bgPr>
    </p:bg>
    <p:spTree>
      <p:nvGrpSpPr>
        <p:cNvPr id="1" name="Shape 228"/>
        <p:cNvGrpSpPr/>
        <p:nvPr/>
      </p:nvGrpSpPr>
      <p:grpSpPr>
        <a:xfrm>
          <a:off x="0" y="0"/>
          <a:ext cx="0" cy="0"/>
          <a:chOff x="0" y="0"/>
          <a:chExt cx="0" cy="0"/>
        </a:xfrm>
      </p:grpSpPr>
      <p:sp>
        <p:nvSpPr>
          <p:cNvPr id="229" name="Google Shape;229;p40"/>
          <p:cNvSpPr/>
          <p:nvPr/>
        </p:nvSpPr>
        <p:spPr>
          <a:xfrm>
            <a:off x="-15627" y="457519"/>
            <a:ext cx="13036200" cy="8838600"/>
          </a:xfrm>
          <a:prstGeom prst="rect">
            <a:avLst/>
          </a:prstGeom>
          <a:solidFill>
            <a:srgbClr val="FFFFFF">
              <a:alpha val="9019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30" name="Google Shape;230;p40"/>
          <p:cNvSpPr txBox="1">
            <a:spLocks noGrp="1"/>
          </p:cNvSpPr>
          <p:nvPr>
            <p:ph type="body" idx="1"/>
          </p:nvPr>
        </p:nvSpPr>
        <p:spPr>
          <a:xfrm>
            <a:off x="952500" y="1153762"/>
            <a:ext cx="11099700" cy="77361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2400"/>
              </a:spcBef>
              <a:spcAft>
                <a:spcPts val="0"/>
              </a:spcAft>
              <a:buClr>
                <a:srgbClr val="000000"/>
              </a:buClr>
              <a:buSzPts val="1350"/>
              <a:buChar char="•"/>
              <a:defRPr/>
            </a:lvl1pPr>
            <a:lvl2pPr marL="914400" lvl="1" indent="-314325" algn="l">
              <a:lnSpc>
                <a:spcPct val="100000"/>
              </a:lnSpc>
              <a:spcBef>
                <a:spcPts val="2400"/>
              </a:spcBef>
              <a:spcAft>
                <a:spcPts val="0"/>
              </a:spcAft>
              <a:buClr>
                <a:srgbClr val="000000"/>
              </a:buClr>
              <a:buSzPts val="1350"/>
              <a:buChar char="•"/>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31" name="Google Shape;231;p40"/>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2" name="Google Shape;232;p4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33"/>
        <p:cNvGrpSpPr/>
        <p:nvPr/>
      </p:nvGrpSpPr>
      <p:grpSpPr>
        <a:xfrm>
          <a:off x="0" y="0"/>
          <a:ext cx="0" cy="0"/>
          <a:chOff x="0" y="0"/>
          <a:chExt cx="0" cy="0"/>
        </a:xfrm>
      </p:grpSpPr>
      <p:sp>
        <p:nvSpPr>
          <p:cNvPr id="234" name="Google Shape;234;p41"/>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1"/>
              </a:srgbClr>
            </a:outerShdw>
          </a:effectLst>
        </p:spPr>
      </p:sp>
      <p:sp>
        <p:nvSpPr>
          <p:cNvPr id="235" name="Google Shape;235;p41"/>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236" name="Google Shape;236;p41"/>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2400"/>
              </a:spcBef>
              <a:spcAft>
                <a:spcPts val="0"/>
              </a:spcAft>
              <a:buClr>
                <a:srgbClr val="000000"/>
              </a:buClr>
              <a:buSzPts val="1350"/>
              <a:buChar char="•"/>
              <a:defRPr/>
            </a:lvl1pPr>
            <a:lvl2pPr marL="914400" lvl="1" indent="-314325" algn="l">
              <a:lnSpc>
                <a:spcPct val="100000"/>
              </a:lnSpc>
              <a:spcBef>
                <a:spcPts val="2400"/>
              </a:spcBef>
              <a:spcAft>
                <a:spcPts val="0"/>
              </a:spcAft>
              <a:buClr>
                <a:srgbClr val="000000"/>
              </a:buClr>
              <a:buSzPts val="1350"/>
              <a:buChar char="•"/>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37" name="Google Shape;237;p4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8" name="Google Shape;238;p4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9" name="Google Shape;239;p4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タイトル、箇条書き、画像 2画像">
  <p:cSld name="タイトル、箇条書き、画像 2画像">
    <p:spTree>
      <p:nvGrpSpPr>
        <p:cNvPr id="1" name="Shape 240"/>
        <p:cNvGrpSpPr/>
        <p:nvPr/>
      </p:nvGrpSpPr>
      <p:grpSpPr>
        <a:xfrm>
          <a:off x="0" y="0"/>
          <a:ext cx="0" cy="0"/>
          <a:chOff x="0" y="0"/>
          <a:chExt cx="0" cy="0"/>
        </a:xfrm>
      </p:grpSpPr>
      <p:sp>
        <p:nvSpPr>
          <p:cNvPr id="241" name="Google Shape;241;p42"/>
          <p:cNvSpPr>
            <a:spLocks noGrp="1"/>
          </p:cNvSpPr>
          <p:nvPr>
            <p:ph type="pic" idx="2"/>
          </p:nvPr>
        </p:nvSpPr>
        <p:spPr>
          <a:xfrm>
            <a:off x="4533900" y="2400300"/>
            <a:ext cx="9429600" cy="3174900"/>
          </a:xfrm>
          <a:prstGeom prst="rect">
            <a:avLst/>
          </a:prstGeom>
          <a:noFill/>
          <a:ln>
            <a:noFill/>
          </a:ln>
          <a:effectLst>
            <a:outerShdw blurRad="139700" dist="81340" dir="5400000" rotWithShape="0">
              <a:srgbClr val="000000">
                <a:alpha val="49411"/>
              </a:srgbClr>
            </a:outerShdw>
          </a:effectLst>
        </p:spPr>
      </p:sp>
      <p:sp>
        <p:nvSpPr>
          <p:cNvPr id="242" name="Google Shape;242;p42"/>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243" name="Google Shape;243;p42"/>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2400"/>
              </a:spcBef>
              <a:spcAft>
                <a:spcPts val="0"/>
              </a:spcAft>
              <a:buClr>
                <a:srgbClr val="000000"/>
              </a:buClr>
              <a:buSzPts val="1350"/>
              <a:buChar char="•"/>
              <a:defRPr/>
            </a:lvl1pPr>
            <a:lvl2pPr marL="914400" lvl="1" indent="-314325" algn="l">
              <a:lnSpc>
                <a:spcPct val="100000"/>
              </a:lnSpc>
              <a:spcBef>
                <a:spcPts val="2400"/>
              </a:spcBef>
              <a:spcAft>
                <a:spcPts val="0"/>
              </a:spcAft>
              <a:buClr>
                <a:srgbClr val="000000"/>
              </a:buClr>
              <a:buSzPts val="1350"/>
              <a:buChar char="•"/>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44" name="Google Shape;244;p4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5" name="Google Shape;245;p4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6" name="Google Shape;246;p4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7" name="Google Shape;247;p42"/>
          <p:cNvSpPr>
            <a:spLocks noGrp="1"/>
          </p:cNvSpPr>
          <p:nvPr>
            <p:ph type="pic" idx="3"/>
          </p:nvPr>
        </p:nvSpPr>
        <p:spPr>
          <a:xfrm>
            <a:off x="4533900" y="5817891"/>
            <a:ext cx="9429600" cy="3174900"/>
          </a:xfrm>
          <a:prstGeom prst="rect">
            <a:avLst/>
          </a:prstGeom>
          <a:noFill/>
          <a:ln>
            <a:noFill/>
          </a:ln>
          <a:effectLst>
            <a:outerShdw blurRad="139700" dist="81340" dir="5400000" rotWithShape="0">
              <a:srgbClr val="000000">
                <a:alpha val="49411"/>
              </a:srgbClr>
            </a:outerShdw>
          </a:effectLst>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6" sy="99996" flip="none" algn="tl"/>
        </a:blipFill>
        <a:effectLst/>
      </p:bgPr>
    </p:bg>
    <p:spTree>
      <p:nvGrpSpPr>
        <p:cNvPr id="1" name="Shape 31"/>
        <p:cNvGrpSpPr/>
        <p:nvPr/>
      </p:nvGrpSpPr>
      <p:grpSpPr>
        <a:xfrm>
          <a:off x="0" y="0"/>
          <a:ext cx="0" cy="0"/>
          <a:chOff x="0" y="0"/>
          <a:chExt cx="0" cy="0"/>
        </a:xfrm>
      </p:grpSpPr>
      <p:sp>
        <p:nvSpPr>
          <p:cNvPr id="32" name="Google Shape;32;p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3" name="Google Shape;33;p5"/>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4" name="Google Shape;34;p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35" name="Google Shape;35;p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引用">
  <p:cSld name="引用">
    <p:spTree>
      <p:nvGrpSpPr>
        <p:cNvPr id="1" name="Shape 248"/>
        <p:cNvGrpSpPr/>
        <p:nvPr/>
      </p:nvGrpSpPr>
      <p:grpSpPr>
        <a:xfrm>
          <a:off x="0" y="0"/>
          <a:ext cx="0" cy="0"/>
          <a:chOff x="0" y="0"/>
          <a:chExt cx="0" cy="0"/>
        </a:xfrm>
      </p:grpSpPr>
      <p:sp>
        <p:nvSpPr>
          <p:cNvPr id="249" name="Google Shape;249;p43"/>
          <p:cNvSpPr txBox="1">
            <a:spLocks noGrp="1"/>
          </p:cNvSpPr>
          <p:nvPr>
            <p:ph type="body" idx="1"/>
          </p:nvPr>
        </p:nvSpPr>
        <p:spPr>
          <a:xfrm>
            <a:off x="1270000" y="8535368"/>
            <a:ext cx="10464900" cy="4698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marL="914400" lvl="1" indent="-314325" algn="l">
              <a:lnSpc>
                <a:spcPct val="100000"/>
              </a:lnSpc>
              <a:spcBef>
                <a:spcPts val="2400"/>
              </a:spcBef>
              <a:spcAft>
                <a:spcPts val="0"/>
              </a:spcAft>
              <a:buClr>
                <a:srgbClr val="000000"/>
              </a:buClr>
              <a:buSzPts val="1350"/>
              <a:buChar char="•"/>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50" name="Google Shape;250;p43"/>
          <p:cNvSpPr txBox="1">
            <a:spLocks noGrp="1"/>
          </p:cNvSpPr>
          <p:nvPr>
            <p:ph type="body" idx="2"/>
          </p:nvPr>
        </p:nvSpPr>
        <p:spPr>
          <a:xfrm>
            <a:off x="1270000" y="4267200"/>
            <a:ext cx="10464900" cy="685800"/>
          </a:xfrm>
          <a:prstGeom prst="rect">
            <a:avLst/>
          </a:prstGeom>
          <a:noFill/>
          <a:ln>
            <a:noFill/>
          </a:ln>
        </p:spPr>
        <p:txBody>
          <a:bodyPr spcFirstLastPara="1" wrap="square" lIns="50800" tIns="50800" rIns="50800" bIns="50800" anchor="ctr" anchorCtr="0">
            <a:noAutofit/>
          </a:bodyPr>
          <a:lstStyle>
            <a:lvl1pPr marL="457200" lvl="0" indent="-228600" algn="ctr">
              <a:lnSpc>
                <a:spcPct val="100000"/>
              </a:lnSpc>
              <a:spcBef>
                <a:spcPts val="0"/>
              </a:spcBef>
              <a:spcAft>
                <a:spcPts val="0"/>
              </a:spcAft>
              <a:buClr>
                <a:srgbClr val="000000"/>
              </a:buClr>
              <a:buSzPts val="3800"/>
              <a:buFont typeface="Arial"/>
              <a:buNone/>
              <a:defRPr sz="3800"/>
            </a:lvl1pPr>
            <a:lvl2pPr marL="914400" lvl="1" indent="-314325" algn="l">
              <a:lnSpc>
                <a:spcPct val="100000"/>
              </a:lnSpc>
              <a:spcBef>
                <a:spcPts val="2400"/>
              </a:spcBef>
              <a:spcAft>
                <a:spcPts val="0"/>
              </a:spcAft>
              <a:buClr>
                <a:srgbClr val="000000"/>
              </a:buClr>
              <a:buSzPts val="1350"/>
              <a:buChar char="•"/>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51" name="Google Shape;251;p4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2" name="Google Shape;252;p4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6" sy="99996" flip="none" algn="tl"/>
        </a:blipFill>
        <a:effectLst/>
      </p:bgPr>
    </p:bg>
    <p:spTree>
      <p:nvGrpSpPr>
        <p:cNvPr id="1" name="Shape 253"/>
        <p:cNvGrpSpPr/>
        <p:nvPr/>
      </p:nvGrpSpPr>
      <p:grpSpPr>
        <a:xfrm>
          <a:off x="0" y="0"/>
          <a:ext cx="0" cy="0"/>
          <a:chOff x="0" y="0"/>
          <a:chExt cx="0" cy="0"/>
        </a:xfrm>
      </p:grpSpPr>
      <p:sp>
        <p:nvSpPr>
          <p:cNvPr id="254" name="Google Shape;254;p4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写真">
  <p:cSld name="写真">
    <p:spTree>
      <p:nvGrpSpPr>
        <p:cNvPr id="1" name="Shape 255"/>
        <p:cNvGrpSpPr/>
        <p:nvPr/>
      </p:nvGrpSpPr>
      <p:grpSpPr>
        <a:xfrm>
          <a:off x="0" y="0"/>
          <a:ext cx="0" cy="0"/>
          <a:chOff x="0" y="0"/>
          <a:chExt cx="0" cy="0"/>
        </a:xfrm>
      </p:grpSpPr>
      <p:sp>
        <p:nvSpPr>
          <p:cNvPr id="256" name="Google Shape;256;p45"/>
          <p:cNvSpPr>
            <a:spLocks noGrp="1"/>
          </p:cNvSpPr>
          <p:nvPr>
            <p:ph type="pic" idx="2"/>
          </p:nvPr>
        </p:nvSpPr>
        <p:spPr>
          <a:xfrm>
            <a:off x="-812800" y="0"/>
            <a:ext cx="14622900" cy="9753600"/>
          </a:xfrm>
          <a:prstGeom prst="rect">
            <a:avLst/>
          </a:prstGeom>
          <a:noFill/>
          <a:ln>
            <a:noFill/>
          </a:ln>
        </p:spPr>
      </p:sp>
      <p:sp>
        <p:nvSpPr>
          <p:cNvPr id="257" name="Google Shape;257;p4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8" name="Google Shape;258;p4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7">
    <p:spTree>
      <p:nvGrpSpPr>
        <p:cNvPr id="1" name="Shape 259"/>
        <p:cNvGrpSpPr/>
        <p:nvPr/>
      </p:nvGrpSpPr>
      <p:grpSpPr>
        <a:xfrm>
          <a:off x="0" y="0"/>
          <a:ext cx="0" cy="0"/>
          <a:chOff x="0" y="0"/>
          <a:chExt cx="0" cy="0"/>
        </a:xfrm>
      </p:grpSpPr>
      <p:sp>
        <p:nvSpPr>
          <p:cNvPr id="260" name="Google Shape;260;p4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5800"/>
              <a:buFont typeface="Arial"/>
              <a:buNone/>
              <a:defRPr sz="5800"/>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261" name="Google Shape;261;p4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b="1">
                <a:latin typeface="Arial"/>
                <a:ea typeface="Arial"/>
                <a:cs typeface="Arial"/>
                <a:sym typeface="Arial"/>
              </a:defRPr>
            </a:lvl1pPr>
            <a:lvl2pPr marL="914400" lvl="1" indent="-228600" algn="l">
              <a:lnSpc>
                <a:spcPct val="100000"/>
              </a:lnSpc>
              <a:spcBef>
                <a:spcPts val="2400"/>
              </a:spcBef>
              <a:spcAft>
                <a:spcPts val="0"/>
              </a:spcAft>
              <a:buClr>
                <a:srgbClr val="000000"/>
              </a:buClr>
              <a:buSzPts val="3200"/>
              <a:buFont typeface="Arial"/>
              <a:buNone/>
              <a:defRPr b="1">
                <a:latin typeface="Arial"/>
                <a:ea typeface="Arial"/>
                <a:cs typeface="Arial"/>
                <a:sym typeface="Arial"/>
              </a:defRPr>
            </a:lvl2pPr>
            <a:lvl3pPr marL="1371600" lvl="2" indent="-381000" algn="l">
              <a:lnSpc>
                <a:spcPct val="100000"/>
              </a:lnSpc>
              <a:spcBef>
                <a:spcPts val="2400"/>
              </a:spcBef>
              <a:spcAft>
                <a:spcPts val="0"/>
              </a:spcAft>
              <a:buClr>
                <a:srgbClr val="000000"/>
              </a:buClr>
              <a:buSzPts val="2400"/>
              <a:buFont typeface="Arial"/>
              <a:buChar char="•"/>
              <a:defRPr b="1">
                <a:latin typeface="Arial"/>
                <a:ea typeface="Arial"/>
                <a:cs typeface="Arial"/>
                <a:sym typeface="Arial"/>
              </a:defRPr>
            </a:lvl3pPr>
            <a:lvl4pPr marL="1828800" lvl="3" indent="-381000" algn="l">
              <a:lnSpc>
                <a:spcPct val="100000"/>
              </a:lnSpc>
              <a:spcBef>
                <a:spcPts val="2400"/>
              </a:spcBef>
              <a:spcAft>
                <a:spcPts val="0"/>
              </a:spcAft>
              <a:buClr>
                <a:srgbClr val="000000"/>
              </a:buClr>
              <a:buSzPts val="2400"/>
              <a:buFont typeface="Arial"/>
              <a:buChar char="•"/>
              <a:defRPr b="1">
                <a:latin typeface="Arial"/>
                <a:ea typeface="Arial"/>
                <a:cs typeface="Arial"/>
                <a:sym typeface="Arial"/>
              </a:defRPr>
            </a:lvl4pPr>
            <a:lvl5pPr marL="2286000" lvl="4" indent="-381000" algn="l">
              <a:lnSpc>
                <a:spcPct val="100000"/>
              </a:lnSpc>
              <a:spcBef>
                <a:spcPts val="2400"/>
              </a:spcBef>
              <a:spcAft>
                <a:spcPts val="0"/>
              </a:spcAft>
              <a:buClr>
                <a:srgbClr val="000000"/>
              </a:buClr>
              <a:buSzPts val="2400"/>
              <a:buFont typeface="Arial"/>
              <a:buChar char="•"/>
              <a:defRPr b="1">
                <a:latin typeface="Arial"/>
                <a:ea typeface="Arial"/>
                <a:cs typeface="Arial"/>
                <a:sym typeface="Arial"/>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62" name="Google Shape;262;p46"/>
          <p:cNvSpPr/>
          <p:nvPr/>
        </p:nvSpPr>
        <p:spPr>
          <a:xfrm>
            <a:off x="12137539" y="8924439"/>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3" name="Google Shape;263;p46"/>
          <p:cNvSpPr/>
          <p:nvPr/>
        </p:nvSpPr>
        <p:spPr>
          <a:xfrm>
            <a:off x="329337"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4" name="Google Shape;264;p46"/>
          <p:cNvSpPr txBox="1">
            <a:spLocks noGrp="1"/>
          </p:cNvSpPr>
          <p:nvPr>
            <p:ph type="sldNum" idx="12"/>
          </p:nvPr>
        </p:nvSpPr>
        <p:spPr>
          <a:xfrm>
            <a:off x="12294727" y="9102239"/>
            <a:ext cx="396900" cy="406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8">
    <p:spTree>
      <p:nvGrpSpPr>
        <p:cNvPr id="1" name="Shape 265"/>
        <p:cNvGrpSpPr/>
        <p:nvPr/>
      </p:nvGrpSpPr>
      <p:grpSpPr>
        <a:xfrm>
          <a:off x="0" y="0"/>
          <a:ext cx="0" cy="0"/>
          <a:chOff x="0" y="0"/>
          <a:chExt cx="0" cy="0"/>
        </a:xfrm>
      </p:grpSpPr>
      <p:sp>
        <p:nvSpPr>
          <p:cNvPr id="266" name="Google Shape;266;p4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267" name="Google Shape;267;p4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a:lnSpc>
                <a:spcPct val="100000"/>
              </a:lnSpc>
              <a:spcBef>
                <a:spcPts val="2400"/>
              </a:spcBef>
              <a:spcAft>
                <a:spcPts val="0"/>
              </a:spcAft>
              <a:buClr>
                <a:srgbClr val="000000"/>
              </a:buClr>
              <a:buSzPts val="1440"/>
              <a:buChar char="•"/>
              <a:defRPr/>
            </a:lvl2pPr>
            <a:lvl3pPr marL="1371600" lvl="2" indent="-314325" algn="l">
              <a:lnSpc>
                <a:spcPct val="100000"/>
              </a:lnSpc>
              <a:spcBef>
                <a:spcPts val="2400"/>
              </a:spcBef>
              <a:spcAft>
                <a:spcPts val="0"/>
              </a:spcAft>
              <a:buClr>
                <a:srgbClr val="000000"/>
              </a:buClr>
              <a:buSzPts val="1350"/>
              <a:buChar char="•"/>
              <a:defRPr/>
            </a:lvl3pPr>
            <a:lvl4pPr marL="1828800" lvl="3" indent="-314325" algn="l">
              <a:lnSpc>
                <a:spcPct val="100000"/>
              </a:lnSpc>
              <a:spcBef>
                <a:spcPts val="2400"/>
              </a:spcBef>
              <a:spcAft>
                <a:spcPts val="0"/>
              </a:spcAft>
              <a:buClr>
                <a:srgbClr val="000000"/>
              </a:buClr>
              <a:buSzPts val="1350"/>
              <a:buChar char="•"/>
              <a:defRPr/>
            </a:lvl4pPr>
            <a:lvl5pPr marL="2286000" lvl="4" indent="-314325" algn="l">
              <a:lnSpc>
                <a:spcPct val="100000"/>
              </a:lnSpc>
              <a:spcBef>
                <a:spcPts val="2400"/>
              </a:spcBef>
              <a:spcAft>
                <a:spcPts val="0"/>
              </a:spcAft>
              <a:buClr>
                <a:srgbClr val="000000"/>
              </a:buClr>
              <a:buSzPts val="1350"/>
              <a:buChar char="•"/>
              <a:defRPr/>
            </a:lvl5pPr>
            <a:lvl6pPr marL="2743200" lvl="5" indent="-314325" algn="l">
              <a:lnSpc>
                <a:spcPct val="100000"/>
              </a:lnSpc>
              <a:spcBef>
                <a:spcPts val="2400"/>
              </a:spcBef>
              <a:spcAft>
                <a:spcPts val="0"/>
              </a:spcAft>
              <a:buClr>
                <a:srgbClr val="000000"/>
              </a:buClr>
              <a:buSzPts val="1350"/>
              <a:buChar char="•"/>
              <a:defRPr/>
            </a:lvl6pPr>
            <a:lvl7pPr marL="3200400" lvl="6" indent="-314325" algn="l">
              <a:lnSpc>
                <a:spcPct val="100000"/>
              </a:lnSpc>
              <a:spcBef>
                <a:spcPts val="2400"/>
              </a:spcBef>
              <a:spcAft>
                <a:spcPts val="0"/>
              </a:spcAft>
              <a:buClr>
                <a:srgbClr val="000000"/>
              </a:buClr>
              <a:buSzPts val="1350"/>
              <a:buChar char="•"/>
              <a:defRPr/>
            </a:lvl7pPr>
            <a:lvl8pPr marL="3657600" lvl="7" indent="-314325" algn="l">
              <a:lnSpc>
                <a:spcPct val="100000"/>
              </a:lnSpc>
              <a:spcBef>
                <a:spcPts val="2400"/>
              </a:spcBef>
              <a:spcAft>
                <a:spcPts val="0"/>
              </a:spcAft>
              <a:buClr>
                <a:srgbClr val="000000"/>
              </a:buClr>
              <a:buSzPts val="1350"/>
              <a:buChar char="•"/>
              <a:defRPr/>
            </a:lvl8pPr>
            <a:lvl9pPr marL="4114800" lvl="8" indent="-314325" algn="l">
              <a:lnSpc>
                <a:spcPct val="100000"/>
              </a:lnSpc>
              <a:spcBef>
                <a:spcPts val="2400"/>
              </a:spcBef>
              <a:spcAft>
                <a:spcPts val="0"/>
              </a:spcAft>
              <a:buClr>
                <a:srgbClr val="000000"/>
              </a:buClr>
              <a:buSzPts val="1350"/>
              <a:buChar char="•"/>
              <a:defRPr/>
            </a:lvl9pPr>
          </a:lstStyle>
          <a:p>
            <a:endParaRPr/>
          </a:p>
        </p:txBody>
      </p:sp>
      <p:sp>
        <p:nvSpPr>
          <p:cNvPr id="268" name="Google Shape;268;p4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9" name="Google Shape;269;p4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70" name="Google Shape;270;p4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タイトル&amp;箇条書きのコピー 1">
  <p:cSld name="タイトル&amp;箇条書きのコピー 1">
    <p:spTree>
      <p:nvGrpSpPr>
        <p:cNvPr id="1" name="Shape 271"/>
        <p:cNvGrpSpPr/>
        <p:nvPr/>
      </p:nvGrpSpPr>
      <p:grpSpPr>
        <a:xfrm>
          <a:off x="0" y="0"/>
          <a:ext cx="0" cy="0"/>
          <a:chOff x="0" y="0"/>
          <a:chExt cx="0" cy="0"/>
        </a:xfrm>
      </p:grpSpPr>
      <p:sp>
        <p:nvSpPr>
          <p:cNvPr id="272" name="Google Shape;272;p48"/>
          <p:cNvSpPr txBox="1">
            <a:spLocks noGrp="1"/>
          </p:cNvSpPr>
          <p:nvPr>
            <p:ph type="title"/>
          </p:nvPr>
        </p:nvSpPr>
        <p:spPr>
          <a:xfrm>
            <a:off x="812239" y="-3368"/>
            <a:ext cx="11367600" cy="16254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424242"/>
              </a:buClr>
              <a:buSzPts val="6400"/>
              <a:buFont typeface="Arial"/>
              <a:buNone/>
              <a:defRPr>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73" name="Google Shape;273;p48"/>
          <p:cNvSpPr txBox="1">
            <a:spLocks noGrp="1"/>
          </p:cNvSpPr>
          <p:nvPr>
            <p:ph type="body" idx="1"/>
          </p:nvPr>
        </p:nvSpPr>
        <p:spPr>
          <a:xfrm>
            <a:off x="812239" y="2021228"/>
            <a:ext cx="11367600" cy="7293300"/>
          </a:xfrm>
          <a:prstGeom prst="rect">
            <a:avLst/>
          </a:prstGeom>
          <a:noFill/>
          <a:ln>
            <a:noFill/>
          </a:ln>
        </p:spPr>
        <p:txBody>
          <a:bodyPr spcFirstLastPara="1" wrap="square" lIns="50800" tIns="50800" rIns="50800" bIns="50800" anchor="ctr" anchorCtr="0">
            <a:noAutofit/>
          </a:bodyPr>
          <a:lstStyle>
            <a:lvl1pPr marL="457200" lvl="0" indent="-457200" algn="l" rtl="0">
              <a:lnSpc>
                <a:spcPct val="100000"/>
              </a:lnSpc>
              <a:spcBef>
                <a:spcPts val="1600"/>
              </a:spcBef>
              <a:spcAft>
                <a:spcPts val="0"/>
              </a:spcAft>
              <a:buClr>
                <a:srgbClr val="000000"/>
              </a:buClr>
              <a:buSzPts val="3600"/>
              <a:buFont typeface="Arial"/>
              <a:buChar char="•"/>
              <a:defRPr>
                <a:latin typeface="Arial"/>
                <a:ea typeface="Arial"/>
                <a:cs typeface="Arial"/>
                <a:sym typeface="Arial"/>
              </a:defRPr>
            </a:lvl1pPr>
            <a:lvl2pPr marL="914400" lvl="1" indent="-406400" algn="l" rtl="0">
              <a:lnSpc>
                <a:spcPct val="100000"/>
              </a:lnSpc>
              <a:spcBef>
                <a:spcPts val="1600"/>
              </a:spcBef>
              <a:spcAft>
                <a:spcPts val="0"/>
              </a:spcAft>
              <a:buClr>
                <a:srgbClr val="000000"/>
              </a:buClr>
              <a:buSzPts val="2800"/>
              <a:buFont typeface="Arial"/>
              <a:buChar char="•"/>
              <a:defRPr sz="2800">
                <a:latin typeface="Arial"/>
                <a:ea typeface="Arial"/>
                <a:cs typeface="Arial"/>
                <a:sym typeface="Arial"/>
              </a:defRPr>
            </a:lvl2pPr>
            <a:lvl3pPr marL="1371600" lvl="2" indent="-406400" algn="l" rtl="0">
              <a:lnSpc>
                <a:spcPct val="100000"/>
              </a:lnSpc>
              <a:spcBef>
                <a:spcPts val="1600"/>
              </a:spcBef>
              <a:spcAft>
                <a:spcPts val="0"/>
              </a:spcAft>
              <a:buClr>
                <a:srgbClr val="E02000"/>
              </a:buClr>
              <a:buSzPts val="2800"/>
              <a:buFont typeface="Arial"/>
              <a:buChar char="•"/>
              <a:defRPr sz="2800">
                <a:latin typeface="Arial"/>
                <a:ea typeface="Arial"/>
                <a:cs typeface="Arial"/>
                <a:sym typeface="Arial"/>
              </a:defRPr>
            </a:lvl3pPr>
            <a:lvl4pPr marL="1828800" lvl="3"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42900" algn="l" rtl="0">
              <a:lnSpc>
                <a:spcPct val="100000"/>
              </a:lnSpc>
              <a:spcBef>
                <a:spcPts val="1600"/>
              </a:spcBef>
              <a:spcAft>
                <a:spcPts val="0"/>
              </a:spcAft>
              <a:buClr>
                <a:srgbClr val="000000"/>
              </a:buClr>
              <a:buSzPts val="1800"/>
              <a:buChar char="•"/>
              <a:defRPr/>
            </a:lvl6pPr>
            <a:lvl7pPr marL="3200400" lvl="6" indent="-342900" algn="l" rtl="0">
              <a:lnSpc>
                <a:spcPct val="100000"/>
              </a:lnSpc>
              <a:spcBef>
                <a:spcPts val="1600"/>
              </a:spcBef>
              <a:spcAft>
                <a:spcPts val="0"/>
              </a:spcAft>
              <a:buClr>
                <a:srgbClr val="000000"/>
              </a:buClr>
              <a:buSzPts val="1800"/>
              <a:buChar char="•"/>
              <a:defRPr/>
            </a:lvl7pPr>
            <a:lvl8pPr marL="3657600" lvl="7" indent="-342900" algn="l" rtl="0">
              <a:lnSpc>
                <a:spcPct val="100000"/>
              </a:lnSpc>
              <a:spcBef>
                <a:spcPts val="1600"/>
              </a:spcBef>
              <a:spcAft>
                <a:spcPts val="0"/>
              </a:spcAft>
              <a:buClr>
                <a:srgbClr val="000000"/>
              </a:buClr>
              <a:buSzPts val="1800"/>
              <a:buChar char="•"/>
              <a:defRPr/>
            </a:lvl8pPr>
            <a:lvl9pPr marL="4114800" lvl="8" indent="-342900" algn="l" rtl="0">
              <a:lnSpc>
                <a:spcPct val="100000"/>
              </a:lnSpc>
              <a:spcBef>
                <a:spcPts val="1600"/>
              </a:spcBef>
              <a:spcAft>
                <a:spcPts val="0"/>
              </a:spcAft>
              <a:buClr>
                <a:srgbClr val="000000"/>
              </a:buClr>
              <a:buSzPts val="1800"/>
              <a:buChar char="•"/>
              <a:defRPr/>
            </a:lvl9pPr>
          </a:lstStyle>
          <a:p>
            <a:endParaRPr/>
          </a:p>
        </p:txBody>
      </p:sp>
      <p:sp>
        <p:nvSpPr>
          <p:cNvPr id="274" name="Google Shape;274;p48"/>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75" name="Google Shape;275;p48"/>
          <p:cNvSpPr txBox="1">
            <a:spLocks noGrp="1"/>
          </p:cNvSpPr>
          <p:nvPr>
            <p:ph type="sldNum" idx="12"/>
          </p:nvPr>
        </p:nvSpPr>
        <p:spPr>
          <a:xfrm>
            <a:off x="12211200"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38" name="Google Shape;38;p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sz="3200"/>
            </a:lvl1pPr>
            <a:lvl2pPr marL="914400" lvl="1" indent="-391160" algn="l">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39" name="Google Shape;39;p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0" name="Google Shape;40;p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1" name="Google Shape;41;p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6" sy="99996" flip="none" algn="tl"/>
        </a:blipFill>
        <a:effectLst/>
      </p:bgPr>
    </p:bg>
    <p:spTree>
      <p:nvGrpSpPr>
        <p:cNvPr id="1" name="Shape 42"/>
        <p:cNvGrpSpPr/>
        <p:nvPr/>
      </p:nvGrpSpPr>
      <p:grpSpPr>
        <a:xfrm>
          <a:off x="0" y="0"/>
          <a:ext cx="0" cy="0"/>
          <a:chOff x="0" y="0"/>
          <a:chExt cx="0" cy="0"/>
        </a:xfrm>
      </p:grpSpPr>
      <p:sp>
        <p:nvSpPr>
          <p:cNvPr id="43" name="Google Shape;43;p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4" name="Google Shape;44;p7"/>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5" name="Google Shape;45;p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46" name="Google Shape;46;p7"/>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49" name="Google Shape;49;p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800"/>
              <a:buNone/>
              <a:defRPr/>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50" name="Google Shape;50;p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1" name="Google Shape;51;p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2" name="Google Shape;52;p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55" name="Google Shape;55;p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None/>
              <a:defRPr sz="3200"/>
            </a:lvl1pPr>
            <a:lvl2pPr marL="914400" lvl="1" indent="-391160" algn="l">
              <a:lnSpc>
                <a:spcPct val="100000"/>
              </a:lnSpc>
              <a:spcBef>
                <a:spcPts val="2400"/>
              </a:spcBef>
              <a:spcAft>
                <a:spcPts val="0"/>
              </a:spcAft>
              <a:buClr>
                <a:srgbClr val="000000"/>
              </a:buClr>
              <a:buSzPts val="256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56" name="Google Shape;56;p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7" name="Google Shape;57;p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8" name="Google Shape;58;p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6" sy="99996" flip="none" algn="tl"/>
        </a:blipFill>
        <a:effectLst/>
      </p:bgPr>
    </p:bg>
    <p:spTree>
      <p:nvGrpSpPr>
        <p:cNvPr id="1" name="Shape 59"/>
        <p:cNvGrpSpPr/>
        <p:nvPr/>
      </p:nvGrpSpPr>
      <p:grpSpPr>
        <a:xfrm>
          <a:off x="0" y="0"/>
          <a:ext cx="0" cy="0"/>
          <a:chOff x="0" y="0"/>
          <a:chExt cx="0" cy="0"/>
        </a:xfrm>
      </p:grpSpPr>
      <p:sp>
        <p:nvSpPr>
          <p:cNvPr id="60" name="Google Shape;60;p10"/>
          <p:cNvSpPr/>
          <p:nvPr/>
        </p:nvSpPr>
        <p:spPr>
          <a:xfrm>
            <a:off x="-15627" y="-1003"/>
            <a:ext cx="13036200" cy="9297000"/>
          </a:xfrm>
          <a:prstGeom prst="rect">
            <a:avLst/>
          </a:prstGeom>
          <a:solidFill>
            <a:srgbClr val="FFFFFF">
              <a:alpha val="9019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61" name="Google Shape;61;p1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62" name="Google Shape;62;p1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a:lnSpc>
                <a:spcPct val="100000"/>
              </a:lnSpc>
              <a:spcBef>
                <a:spcPts val="2400"/>
              </a:spcBef>
              <a:spcAft>
                <a:spcPts val="0"/>
              </a:spcAft>
              <a:buClr>
                <a:srgbClr val="000000"/>
              </a:buClr>
              <a:buSzPts val="2400"/>
              <a:buChar char="•"/>
              <a:defRPr sz="3200"/>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63" name="Google Shape;63;p1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4" name="Google Shape;64;p1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65" name="Google Shape;65;p1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Font typeface="Arial"/>
              <a:buNone/>
              <a:defRPr sz="3800" b="0" i="0" u="none" strike="noStrike" cap="none">
                <a:solidFill>
                  <a:srgbClr val="000000"/>
                </a:solidFill>
                <a:latin typeface="Arial"/>
                <a:ea typeface="Arial"/>
                <a:cs typeface="Arial"/>
                <a:sym typeface="Arial"/>
              </a:defRPr>
            </a:lvl1pPr>
            <a:lvl2pPr marL="914400" marR="0" lvl="1" indent="-228600" algn="l" rtl="0">
              <a:lnSpc>
                <a:spcPct val="100000"/>
              </a:lnSpc>
              <a:spcBef>
                <a:spcPts val="160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L="1371600" marR="0" lvl="2" indent="-431800" algn="l" rtl="0">
              <a:lnSpc>
                <a:spcPct val="100000"/>
              </a:lnSpc>
              <a:spcBef>
                <a:spcPts val="16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L="2286000" marR="0" lvl="4"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8" name="Google Shape;8;p1"/>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 name="Google Shape;9;p1"/>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0" name="Google Shape;10;p1" descr="fujisakura.jpg"/>
          <p:cNvPicPr preferRelativeResize="0"/>
          <p:nvPr/>
        </p:nvPicPr>
        <p:blipFill rotWithShape="1">
          <a:blip r:embed="rId13">
            <a:alphaModFix/>
          </a:blip>
          <a:srcRect l="30078" r="57424"/>
          <a:stretch/>
        </p:blipFill>
        <p:spPr>
          <a:xfrm>
            <a:off x="-5438" y="4"/>
            <a:ext cx="1624963" cy="9753602"/>
          </a:xfrm>
          <a:prstGeom prst="rect">
            <a:avLst/>
          </a:prstGeom>
          <a:noFill/>
          <a:ln>
            <a:noFill/>
          </a:ln>
        </p:spPr>
      </p:pic>
      <p:sp>
        <p:nvSpPr>
          <p:cNvPr id="11" name="Google Shape;11;p1"/>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 name="Google Shape;12;p1"/>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7" name="Google Shape;77;p13"/>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Font typeface="Arial"/>
              <a:buNone/>
              <a:defRPr sz="3800" b="0" i="0" u="none" strike="noStrike" cap="none">
                <a:solidFill>
                  <a:srgbClr val="000000"/>
                </a:solidFill>
                <a:latin typeface="Arial"/>
                <a:ea typeface="Arial"/>
                <a:cs typeface="Arial"/>
                <a:sym typeface="Arial"/>
              </a:defRPr>
            </a:lvl1pPr>
            <a:lvl2pPr marL="914400" marR="0" lvl="1" indent="-228600" algn="l" rtl="0">
              <a:lnSpc>
                <a:spcPct val="100000"/>
              </a:lnSpc>
              <a:spcBef>
                <a:spcPts val="160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L="1371600" marR="0" lvl="2" indent="-431800" algn="l" rtl="0">
              <a:lnSpc>
                <a:spcPct val="100000"/>
              </a:lnSpc>
              <a:spcBef>
                <a:spcPts val="16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L="2286000" marR="0" lvl="4"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78" name="Google Shape;78;p13"/>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9" name="Google Shape;79;p13"/>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80" name="Google Shape;80;p13" descr="fujisakura.jpg"/>
          <p:cNvPicPr preferRelativeResize="0"/>
          <p:nvPr/>
        </p:nvPicPr>
        <p:blipFill rotWithShape="1">
          <a:blip r:embed="rId13">
            <a:alphaModFix/>
          </a:blip>
          <a:srcRect l="30078" r="57424"/>
          <a:stretch/>
        </p:blipFill>
        <p:spPr>
          <a:xfrm>
            <a:off x="-5438" y="4"/>
            <a:ext cx="1624963" cy="9753602"/>
          </a:xfrm>
          <a:prstGeom prst="rect">
            <a:avLst/>
          </a:prstGeom>
          <a:noFill/>
          <a:ln>
            <a:noFill/>
          </a:ln>
        </p:spPr>
      </p:pic>
      <p:sp>
        <p:nvSpPr>
          <p:cNvPr id="81" name="Google Shape;81;p13"/>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2" name="Google Shape;82;p13"/>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marR="0" lvl="0"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1pPr>
            <a:lvl2pPr marR="0" lvl="1"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2pPr>
            <a:lvl3pPr marR="0" lvl="2"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3pPr>
            <a:lvl4pPr marR="0" lvl="3"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4pPr>
            <a:lvl5pPr marR="0" lvl="4"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5pPr>
            <a:lvl6pPr marR="0" lvl="5"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6pPr>
            <a:lvl7pPr marR="0" lvl="6"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7pPr>
            <a:lvl8pPr marR="0" lvl="7"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8pPr>
            <a:lvl9pPr marR="0" lvl="8"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9pPr>
          </a:lstStyle>
          <a:p>
            <a:endParaRPr/>
          </a:p>
        </p:txBody>
      </p:sp>
      <p:sp>
        <p:nvSpPr>
          <p:cNvPr id="147" name="Google Shape;147;p2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8" name="Google Shape;148;p2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
        <p:nvSpPr>
          <p:cNvPr id="149" name="Google Shape;149;p2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0" name="Google Shape;150;p2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ctr" anchorCtr="0">
            <a:noAutofit/>
          </a:bodyPr>
          <a:lstStyle>
            <a:lvl1pPr marL="457200" marR="0" lvl="0"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L="914400" marR="0" lvl="1"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L="1828800" marR="0" lvl="3"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L="2286000" marR="0" lvl="4"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L="2743200" marR="0" lvl="5"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L="3200400" marR="0" lvl="6"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L="3657600" marR="0" lvl="7"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L="4114800" marR="0" lvl="8"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hyperlink" Target="https://www.e-typing.ne.jp/"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30.xml"/><Relationship Id="rId5" Type="http://schemas.openxmlformats.org/officeDocument/2006/relationships/image" Target="../media/image7.png"/><Relationship Id="rId4" Type="http://schemas.openxmlformats.org/officeDocument/2006/relationships/hyperlink" Target="https://cutt.ly/GwhH5Or"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utt.ly/GwhH5Or" TargetMode="External"/><Relationship Id="rId2" Type="http://schemas.openxmlformats.org/officeDocument/2006/relationships/notesSlide" Target="../notesSlides/notesSlide12.xml"/><Relationship Id="rId1" Type="http://schemas.openxmlformats.org/officeDocument/2006/relationships/slideLayout" Target="../slideLayouts/slideLayout28.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U3Mjk3MzQwMDM1ODI4MTc5MDQiLCJwcmVzZW50YXRpb25JZCI6IjFDNW1Pc0E2TElUUUpkak1MS1pVMFpJdWNPbjRmdE1fMWZEcU84R3lNSVlFIiwiY29udGVudElkIjoiY3VzdG9tLXJlc3BvbnNlLWZyZWVSZXNwb25zZS10ZXh0Iiwic2xpZGVJZCI6ImdkMWI1YTZlYzhjXzBfMTM4MCIsImNvbnRlbnRJbnN0YW5jZUlkIjoiMUM1bU9zQTZMSVRRSmRqTUxLWlUwWkl1Y09uNGZ0TV8xZkRxTzhHeU1JWUUvNzIxNzY2MWYtMzMxOC00OTkyLTk0OWUtYjlmZWJjOGEzMjQ5In0=pearId=magic-pear-metadata-identifier"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U3Mjk3MzQwMDM1ODI4MTc5MDQiLCJwcmVzZW50YXRpb25JZCI6IjFDNW1Pc0E2TElUUUpkak1MS1pVMFpJdWNPbjRmdE1fMWZEcU84R3lNSVlFIiwiY29udGVudElkIjoiY3VzdG9tLXJlc3BvbnNlLWZyZWVSZXNwb25zZS10ZXh0Iiwic2xpZGVJZCI6ImdkMWI1YTZlYzhjXzBfMTM4MCIsImNvbnRlbnRJbnN0YW5jZUlkIjoiMUM1bU9zQTZMSVRRSmRqTUxLWlUwWkl1Y09uNGZ0TV8xZkRxTzhHeU1JWUUvNzIxNzY2MWYtMzMxOC00OTkyLTk0OWUtYjlmZWJjOGEzMjQ5In0=pearId=magic-pear-metadata-identifier" TargetMode="External"/><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U3Mjk3MzQwMDM1ODI4MTc5MDQiLCJwcmVzZW50YXRpb25JZCI6IjFDNW1Pc0E2TElUUUpkak1MS1pVMFpJdWNPbjRmdE1fMWZEcU84R3lNSVlFIiwiY29udGVudElkIjoiY3VzdG9tLXJlc3BvbnNlLWZyZWVSZXNwb25zZS10ZXh0Iiwic2xpZGVJZCI6ImdkMWI1YTZlYzhjXzBfMTM4MCIsImNvbnRlbnRJbnN0YW5jZUlkIjoiMUM1bU9zQTZMSVRRSmRqTUxLWlUwWkl1Y09uNGZ0TV8xZkRxTzhHeU1JWUUvNzIxNzY2MWYtMzMxOC00OTkyLTk0OWUtYjlmZWJjOGEzMjQ5In0=pearId=magic-pear-metadata-identifier" TargetMode="External"/><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U3Mjk3MzQwMDM1ODI4MTc5MDQiLCJwcmVzZW50YXRpb25JZCI6IjFDNW1Pc0E2TElUUUpkak1MS1pVMFpJdWNPbjRmdE1fMWZEcU84R3lNSVlFIiwiY29udGVudElkIjoiY3VzdG9tLXJlc3BvbnNlLWZyZWVSZXNwb25zZS10ZXh0Iiwic2xpZGVJZCI6ImdkMWI1YTZlYzhjXzBfMTM4MCIsImNvbnRlbnRJbnN0YW5jZUlkIjoiMUM1bU9zQTZMSVRRSmRqTUxLWlUwWkl1Y09uNGZ0TV8xZkRxTzhHeU1JWUUvNzIxNzY2MWYtMzMxOC00OTkyLTk0OWUtYjlmZWJjOGEzMjQ5In0=pearId=magic-pear-metadata-identifier" TargetMode="External"/><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U3Mjk3MzQwMDM1ODI4MTc5MDQiLCJwcmVzZW50YXRpb25JZCI6IjFDNW1Pc0E2TElUUUpkak1MS1pVMFpJdWNPbjRmdE1fMWZEcU84R3lNSVlFIiwiY29udGVudElkIjoiY3VzdG9tLXJlc3BvbnNlLWZyZWVSZXNwb25zZS10ZXh0Iiwic2xpZGVJZCI6ImdkMWI1YTZlYzhjXzBfMTM4MCIsImNvbnRlbnRJbnN0YW5jZUlkIjoiMUM1bU9zQTZMSVRRSmRqTUxLWlUwWkl1Y09uNGZ0TV8xZkRxTzhHeU1JWUUvNzIxNzY2MWYtMzMxOC00OTkyLTk0OWUtYjlmZWJjOGEzMjQ5In0=pearId=magic-pear-metadata-identifier"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U3Mjk3MzQwMDM1ODI4MTc5MDQiLCJwcmVzZW50YXRpb25JZCI6IjFDNW1Pc0E2TElUUUpkak1MS1pVMFpJdWNPbjRmdE1fMWZEcU84R3lNSVlFIiwiY29udGVudElkIjoiY3VzdG9tLXJlc3BvbnNlLWZyZWVSZXNwb25zZS10ZXh0Iiwic2xpZGVJZCI6ImdkMWI1YTZlYzhjXzBfMTM4MCIsImNvbnRlbnRJbnN0YW5jZUlkIjoiMUM1bU9zQTZMSVRRSmRqTUxLWlUwWkl1Y09uNGZ0TV8xZkRxTzhHeU1JWUUvNzIxNzY2MWYtMzMxOC00OTkyLTk0OWUtYjlmZWJjOGEzMjQ5In0=pearId=magic-pear-metadata-identifier"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U3Mjk3MzQwMDM1ODI4MTc5MDQiLCJwcmVzZW50YXRpb25JZCI6IjFDNW1Pc0E2TElUUUpkak1MS1pVMFpJdWNPbjRmdE1fMWZEcU84R3lNSVlFIiwiY29udGVudElkIjoiY3VzdG9tLXJlc3BvbnNlLWZyZWVSZXNwb25zZS10ZXh0Iiwic2xpZGVJZCI6ImdkMWI1YTZlYzhjXzBfMTM4MCIsImNvbnRlbnRJbnN0YW5jZUlkIjoiMUM1bU9zQTZMSVRRSmRqTUxLWlUwWkl1Y09uNGZ0TV8xZkRxTzhHeU1JWUUvNzIxNzY2MWYtMzMxOC00OTkyLTk0OWUtYjlmZWJjOGEzMjQ5In0=pearId=magic-pear-metadata-identifier" TargetMode="External"/><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3" Type="http://schemas.openxmlformats.org/officeDocument/2006/relationships/hyperlink" Target="https://docs.google.com/spreadsheets/d/1XEULZ3EALK8htTw_k4wQU5IyDskXrTXfr1m7A0VGWTY/edit#gid=914591903"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9"/>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accent5"/>
              </a:buClr>
              <a:buSzPts val="6400"/>
              <a:buFont typeface="Arial"/>
              <a:buNone/>
            </a:pPr>
            <a:r>
              <a:rPr lang="en-US">
                <a:solidFill>
                  <a:schemeClr val="accent5"/>
                </a:solidFill>
              </a:rPr>
              <a:t>IT日本語2</a:t>
            </a:r>
            <a:endParaRPr>
              <a:solidFill>
                <a:schemeClr val="accent5"/>
              </a:solidFill>
            </a:endParaRPr>
          </a:p>
        </p:txBody>
      </p:sp>
      <p:sp>
        <p:nvSpPr>
          <p:cNvPr id="281" name="Google Shape;281;p49"/>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ctr" anchorCtr="0">
            <a:normAutofit/>
          </a:bodyPr>
          <a:lstStyle/>
          <a:p>
            <a:pPr marL="0" lvl="0" indent="0" algn="ctr" rtl="0">
              <a:lnSpc>
                <a:spcPct val="100000"/>
              </a:lnSpc>
              <a:spcBef>
                <a:spcPts val="0"/>
              </a:spcBef>
              <a:spcAft>
                <a:spcPts val="0"/>
              </a:spcAft>
              <a:buClr>
                <a:srgbClr val="000000"/>
              </a:buClr>
              <a:buSzPts val="3200"/>
              <a:buFont typeface="Arial"/>
              <a:buNone/>
            </a:pPr>
            <a:r>
              <a:rPr lang="en-US" b="1"/>
              <a:t>9.1_情報セキュリティ(2)</a:t>
            </a:r>
            <a:endParaRPr b="1"/>
          </a:p>
        </p:txBody>
      </p:sp>
      <p:sp>
        <p:nvSpPr>
          <p:cNvPr id="282" name="Google Shape;282;p49"/>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8"/>
          <p:cNvSpPr txBox="1">
            <a:spLocks noGrp="1"/>
          </p:cNvSpPr>
          <p:nvPr>
            <p:ph type="body" idx="1"/>
          </p:nvPr>
        </p:nvSpPr>
        <p:spPr>
          <a:xfrm>
            <a:off x="607307" y="2330984"/>
            <a:ext cx="12109800" cy="6844200"/>
          </a:xfrm>
          <a:prstGeom prst="rect">
            <a:avLst/>
          </a:prstGeom>
          <a:noFill/>
          <a:ln>
            <a:noFill/>
          </a:ln>
        </p:spPr>
        <p:txBody>
          <a:bodyPr spcFirstLastPara="1" wrap="square" lIns="50800" tIns="50800" rIns="50800" bIns="50800" anchor="t" anchorCtr="0">
            <a:noAutofit/>
          </a:bodyPr>
          <a:lstStyle/>
          <a:p>
            <a:pPr marL="0" lvl="0" indent="0" algn="l" rtl="0">
              <a:lnSpc>
                <a:spcPct val="130000"/>
              </a:lnSpc>
              <a:spcBef>
                <a:spcPts val="0"/>
              </a:spcBef>
              <a:spcAft>
                <a:spcPts val="0"/>
              </a:spcAft>
              <a:buClr>
                <a:srgbClr val="000000"/>
              </a:buClr>
              <a:buSzPts val="3200"/>
              <a:buFont typeface="Arial"/>
              <a:buNone/>
            </a:pPr>
            <a:r>
              <a:rPr lang="en-US">
                <a:latin typeface="Arial"/>
                <a:ea typeface="Arial"/>
                <a:cs typeface="Arial"/>
                <a:sym typeface="Arial"/>
              </a:rPr>
              <a:t>最初に10分間タイピングを練習しましょう</a:t>
            </a:r>
            <a:endParaRPr/>
          </a:p>
        </p:txBody>
      </p:sp>
      <p:pic>
        <p:nvPicPr>
          <p:cNvPr id="342" name="Google Shape;342;p58" descr="スクリーンショット 2020-01-16 12.15.16.png"/>
          <p:cNvPicPr preferRelativeResize="0"/>
          <p:nvPr/>
        </p:nvPicPr>
        <p:blipFill rotWithShape="1">
          <a:blip r:embed="rId3">
            <a:alphaModFix/>
          </a:blip>
          <a:srcRect r="15682"/>
          <a:stretch/>
        </p:blipFill>
        <p:spPr>
          <a:xfrm>
            <a:off x="7729984" y="3495742"/>
            <a:ext cx="5042818" cy="4514716"/>
          </a:xfrm>
          <a:prstGeom prst="rect">
            <a:avLst/>
          </a:prstGeom>
          <a:noFill/>
          <a:ln w="9525" cap="flat" cmpd="sng">
            <a:solidFill>
              <a:srgbClr val="000000"/>
            </a:solidFill>
            <a:prstDash val="solid"/>
            <a:miter lim="400000"/>
            <a:headEnd type="none" w="sm" len="sm"/>
            <a:tailEnd type="none" w="sm" len="sm"/>
          </a:ln>
        </p:spPr>
      </p:pic>
      <p:sp>
        <p:nvSpPr>
          <p:cNvPr id="343" name="Google Shape;343;p5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準備 -</a:t>
            </a:r>
            <a:endParaRPr/>
          </a:p>
        </p:txBody>
      </p:sp>
      <p:sp>
        <p:nvSpPr>
          <p:cNvPr id="344" name="Google Shape;344;p58"/>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10</a:t>
            </a:fld>
            <a:endParaRPr/>
          </a:p>
        </p:txBody>
      </p:sp>
      <p:pic>
        <p:nvPicPr>
          <p:cNvPr id="345" name="Google Shape;345;p58" descr="スクリーンショット 2019-06-07 14.51.21.png"/>
          <p:cNvPicPr preferRelativeResize="0"/>
          <p:nvPr/>
        </p:nvPicPr>
        <p:blipFill rotWithShape="1">
          <a:blip r:embed="rId4">
            <a:alphaModFix/>
          </a:blip>
          <a:srcRect l="15175"/>
          <a:stretch/>
        </p:blipFill>
        <p:spPr>
          <a:xfrm>
            <a:off x="772574" y="3457376"/>
            <a:ext cx="5613891" cy="4185236"/>
          </a:xfrm>
          <a:prstGeom prst="rect">
            <a:avLst/>
          </a:prstGeom>
          <a:noFill/>
          <a:ln>
            <a:noFill/>
          </a:ln>
        </p:spPr>
      </p:pic>
      <p:sp>
        <p:nvSpPr>
          <p:cNvPr id="346" name="Google Shape;346;p58"/>
          <p:cNvSpPr/>
          <p:nvPr/>
        </p:nvSpPr>
        <p:spPr>
          <a:xfrm>
            <a:off x="4209335" y="5423746"/>
            <a:ext cx="2127300" cy="2271900"/>
          </a:xfrm>
          <a:prstGeom prst="rect">
            <a:avLst/>
          </a:prstGeom>
          <a:noFill/>
          <a:ln w="38100" cap="flat" cmpd="sng">
            <a:solidFill>
              <a:srgbClr val="FF345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47" name="Google Shape;347;p58"/>
          <p:cNvSpPr/>
          <p:nvPr/>
        </p:nvSpPr>
        <p:spPr>
          <a:xfrm>
            <a:off x="1587446" y="3706680"/>
            <a:ext cx="2882700" cy="1423200"/>
          </a:xfrm>
          <a:prstGeom prst="wedgeEllipseCallout">
            <a:avLst>
              <a:gd name="adj1" fmla="val 53364"/>
              <a:gd name="adj2" fmla="val 65033"/>
            </a:avLst>
          </a:prstGeom>
          <a:blipFill rotWithShape="1">
            <a:blip r:embed="rId5">
              <a:alphaModFix/>
            </a:blip>
            <a:stretch>
              <a:fillRect/>
            </a:stretch>
          </a:blip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i="0" u="none" strike="noStrike" cap="none">
                <a:solidFill>
                  <a:srgbClr val="FFFFFF"/>
                </a:solidFill>
              </a:rPr>
              <a:t>「ビジネス」</a:t>
            </a:r>
            <a:r>
              <a:rPr lang="en-US" sz="2000">
                <a:solidFill>
                  <a:srgbClr val="FFFFFF"/>
                </a:solidFill>
              </a:rPr>
              <a:t>を</a:t>
            </a:r>
            <a:endParaRPr/>
          </a:p>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クリック</a:t>
            </a:r>
            <a:endParaRPr/>
          </a:p>
        </p:txBody>
      </p:sp>
      <p:sp>
        <p:nvSpPr>
          <p:cNvPr id="348" name="Google Shape;348;p58"/>
          <p:cNvSpPr/>
          <p:nvPr/>
        </p:nvSpPr>
        <p:spPr>
          <a:xfrm>
            <a:off x="6547789" y="4673600"/>
            <a:ext cx="1248300" cy="2159100"/>
          </a:xfrm>
          <a:prstGeom prst="rightArrow">
            <a:avLst>
              <a:gd name="adj1" fmla="val 32000"/>
              <a:gd name="adj2" fmla="val 64000"/>
            </a:avLst>
          </a:prstGeom>
          <a:blipFill rotWithShape="1">
            <a:blip r:embed="rId5">
              <a:alphaModFix/>
            </a:blip>
            <a:stretch>
              <a:fillRect/>
            </a:stretch>
          </a:blip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49" name="Google Shape;349;p58"/>
          <p:cNvSpPr/>
          <p:nvPr/>
        </p:nvSpPr>
        <p:spPr>
          <a:xfrm>
            <a:off x="7699348" y="3434080"/>
            <a:ext cx="3050100" cy="1532400"/>
          </a:xfrm>
          <a:prstGeom prst="rect">
            <a:avLst/>
          </a:prstGeom>
          <a:noFill/>
          <a:ln w="38100" cap="flat" cmpd="sng">
            <a:solidFill>
              <a:srgbClr val="FF345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50" name="Google Shape;350;p58"/>
          <p:cNvSpPr/>
          <p:nvPr/>
        </p:nvSpPr>
        <p:spPr>
          <a:xfrm>
            <a:off x="8343675" y="5197475"/>
            <a:ext cx="3200700" cy="1423200"/>
          </a:xfrm>
          <a:prstGeom prst="wedgeEllipseCallout">
            <a:avLst>
              <a:gd name="adj1" fmla="val -3954"/>
              <a:gd name="adj2" fmla="val -71912"/>
            </a:avLst>
          </a:prstGeom>
          <a:blipFill rotWithShape="1">
            <a:blip r:embed="rId5">
              <a:alphaModFix/>
            </a:blip>
            <a:stretch>
              <a:fillRect/>
            </a:stretch>
          </a:blip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i="0" u="none" strike="noStrike" cap="none">
                <a:solidFill>
                  <a:srgbClr val="FFFFFF"/>
                </a:solidFill>
              </a:rPr>
              <a:t>「就職面接の質問</a:t>
            </a:r>
            <a:r>
              <a:rPr lang="en-US" sz="2000" b="1">
                <a:solidFill>
                  <a:srgbClr val="FFFFFF"/>
                </a:solidFill>
              </a:rPr>
              <a:t>　</a:t>
            </a:r>
            <a:r>
              <a:rPr lang="en-US" sz="2000" b="1" i="0" u="none" strike="noStrike" cap="none">
                <a:solidFill>
                  <a:srgbClr val="FFFFFF"/>
                </a:solidFill>
              </a:rPr>
              <a:t>(新卒編)」</a:t>
            </a:r>
            <a:r>
              <a:rPr lang="en-US" sz="2000" b="0" i="0" u="none" strike="noStrike" cap="none">
                <a:solidFill>
                  <a:srgbClr val="FFFFFF"/>
                </a:solidFill>
                <a:latin typeface="Arial"/>
                <a:ea typeface="Arial"/>
                <a:cs typeface="Arial"/>
                <a:sym typeface="Arial"/>
              </a:rPr>
              <a:t>を</a:t>
            </a:r>
            <a:r>
              <a:rPr lang="en-US" sz="2000">
                <a:solidFill>
                  <a:srgbClr val="FFFFFF"/>
                </a:solidFill>
              </a:rPr>
              <a:t>　</a:t>
            </a:r>
            <a:r>
              <a:rPr lang="en-US" sz="2000" b="0" i="0" u="none" strike="noStrike" cap="none">
                <a:solidFill>
                  <a:srgbClr val="FFFFFF"/>
                </a:solidFill>
                <a:latin typeface="Arial"/>
                <a:ea typeface="Arial"/>
                <a:cs typeface="Arial"/>
                <a:sym typeface="Arial"/>
              </a:rPr>
              <a:t>クリック</a:t>
            </a:r>
            <a:endParaRPr/>
          </a:p>
        </p:txBody>
      </p:sp>
      <p:sp>
        <p:nvSpPr>
          <p:cNvPr id="351" name="Google Shape;351;p58"/>
          <p:cNvSpPr txBox="1"/>
          <p:nvPr/>
        </p:nvSpPr>
        <p:spPr>
          <a:xfrm>
            <a:off x="2734600" y="8472856"/>
            <a:ext cx="6889500" cy="843900"/>
          </a:xfrm>
          <a:prstGeom prst="rect">
            <a:avLst/>
          </a:prstGeom>
          <a:noFill/>
          <a:ln w="9525" cap="flat" cmpd="sng">
            <a:solidFill>
              <a:srgbClr val="000000"/>
            </a:solidFill>
            <a:prstDash val="dot"/>
            <a:miter lim="400000"/>
            <a:headEnd type="none" w="sm" len="sm"/>
            <a:tailEnd type="none" w="sm" len="sm"/>
          </a:ln>
        </p:spPr>
        <p:txBody>
          <a:bodyPr spcFirstLastPara="1" wrap="square" lIns="50800" tIns="50800" rIns="50800" bIns="50800" anchor="ctr" anchorCtr="0">
            <a:noAutofit/>
          </a:bodyPr>
          <a:lstStyle/>
          <a:p>
            <a:pPr marL="0" marR="0" lvl="2" indent="0" algn="ctr" rtl="0">
              <a:lnSpc>
                <a:spcPct val="100000"/>
              </a:lnSpc>
              <a:spcBef>
                <a:spcPts val="0"/>
              </a:spcBef>
              <a:spcAft>
                <a:spcPts val="0"/>
              </a:spcAft>
              <a:buClr>
                <a:srgbClr val="000000"/>
              </a:buClr>
              <a:buSzPts val="2800"/>
              <a:buFont typeface="Arial"/>
              <a:buNone/>
            </a:pPr>
            <a:r>
              <a:rPr lang="en-US" sz="2800" b="0"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https://www.e-typing.ne.jp/</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59"/>
          <p:cNvPicPr preferRelativeResize="0"/>
          <p:nvPr/>
        </p:nvPicPr>
        <p:blipFill>
          <a:blip r:embed="rId3">
            <a:alphaModFix/>
          </a:blip>
          <a:stretch>
            <a:fillRect/>
          </a:stretch>
        </p:blipFill>
        <p:spPr>
          <a:xfrm>
            <a:off x="2322325" y="2347125"/>
            <a:ext cx="8334700" cy="6837199"/>
          </a:xfrm>
          <a:prstGeom prst="rect">
            <a:avLst/>
          </a:prstGeom>
          <a:noFill/>
          <a:ln w="9525" cap="flat" cmpd="sng">
            <a:solidFill>
              <a:schemeClr val="dk2"/>
            </a:solidFill>
            <a:prstDash val="solid"/>
            <a:round/>
            <a:headEnd type="none" w="sm" len="sm"/>
            <a:tailEnd type="none" w="sm" len="sm"/>
          </a:ln>
        </p:spPr>
      </p:pic>
      <p:sp>
        <p:nvSpPr>
          <p:cNvPr id="357" name="Google Shape;357;p5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準備 -</a:t>
            </a:r>
            <a:endParaRPr/>
          </a:p>
        </p:txBody>
      </p:sp>
      <p:sp>
        <p:nvSpPr>
          <p:cNvPr id="358" name="Google Shape;358;p59"/>
          <p:cNvSpPr txBox="1"/>
          <p:nvPr/>
        </p:nvSpPr>
        <p:spPr>
          <a:xfrm>
            <a:off x="3816503" y="7575287"/>
            <a:ext cx="217200" cy="5481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 </a:t>
            </a:r>
            <a:endParaRPr/>
          </a:p>
        </p:txBody>
      </p:sp>
      <p:sp>
        <p:nvSpPr>
          <p:cNvPr id="359" name="Google Shape;359;p59"/>
          <p:cNvSpPr txBox="1"/>
          <p:nvPr/>
        </p:nvSpPr>
        <p:spPr>
          <a:xfrm>
            <a:off x="12352551" y="9114940"/>
            <a:ext cx="281100" cy="3555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FFFFFF"/>
              </a:buClr>
              <a:buSzPts val="2000"/>
              <a:buFont typeface="Arial"/>
              <a:buNone/>
            </a:pPr>
            <a:fld id="{00000000-1234-1234-1234-123412341234}" type="slidenum">
              <a:rPr lang="en-US" sz="2000" b="0" i="0" u="none" strike="noStrike" cap="none">
                <a:solidFill>
                  <a:srgbClr val="FFFFFF"/>
                </a:solidFill>
                <a:latin typeface="Arial"/>
                <a:ea typeface="Arial"/>
                <a:cs typeface="Arial"/>
                <a:sym typeface="Arial"/>
              </a:rPr>
              <a:t>11</a:t>
            </a:fld>
            <a:endParaRPr/>
          </a:p>
        </p:txBody>
      </p:sp>
      <p:sp>
        <p:nvSpPr>
          <p:cNvPr id="360" name="Google Shape;360;p59"/>
          <p:cNvSpPr/>
          <p:nvPr/>
        </p:nvSpPr>
        <p:spPr>
          <a:xfrm>
            <a:off x="2504376" y="8367725"/>
            <a:ext cx="2296200" cy="816600"/>
          </a:xfrm>
          <a:prstGeom prst="rect">
            <a:avLst/>
          </a:prstGeom>
          <a:noFill/>
          <a:ln w="635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59"/>
          <p:cNvSpPr/>
          <p:nvPr/>
        </p:nvSpPr>
        <p:spPr>
          <a:xfrm>
            <a:off x="323601" y="6545400"/>
            <a:ext cx="3905400" cy="1423200"/>
          </a:xfrm>
          <a:prstGeom prst="wedgeEllipseCallout">
            <a:avLst>
              <a:gd name="adj1" fmla="val 42198"/>
              <a:gd name="adj2" fmla="val 71016"/>
            </a:avLst>
          </a:prstGeom>
          <a:blipFill rotWithShape="1">
            <a:blip r:embed="rId5">
              <a:alphaModFix/>
            </a:blip>
            <a:stretch>
              <a:fillRect/>
            </a:stretch>
          </a:blip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「ローマ表示（R）」をOFFにしてください</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結果</a:t>
            </a:r>
            <a:r>
              <a:rPr lang="en-US"/>
              <a:t>保存</a:t>
            </a:r>
            <a:r>
              <a:rPr lang="en-US">
                <a:solidFill>
                  <a:srgbClr val="C63024"/>
                </a:solidFill>
                <a:latin typeface="Arial"/>
                <a:ea typeface="Arial"/>
                <a:cs typeface="Arial"/>
                <a:sym typeface="Arial"/>
              </a:rPr>
              <a:t> -</a:t>
            </a:r>
            <a:endParaRPr/>
          </a:p>
        </p:txBody>
      </p:sp>
      <p:sp>
        <p:nvSpPr>
          <p:cNvPr id="367" name="Google Shape;367;p60"/>
          <p:cNvSpPr txBox="1"/>
          <p:nvPr/>
        </p:nvSpPr>
        <p:spPr>
          <a:xfrm>
            <a:off x="3892266" y="7654087"/>
            <a:ext cx="217200" cy="5481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 </a:t>
            </a:r>
            <a:endParaRPr/>
          </a:p>
        </p:txBody>
      </p:sp>
      <p:sp>
        <p:nvSpPr>
          <p:cNvPr id="368" name="Google Shape;368;p60"/>
          <p:cNvSpPr txBox="1"/>
          <p:nvPr/>
        </p:nvSpPr>
        <p:spPr>
          <a:xfrm>
            <a:off x="12295450" y="9114950"/>
            <a:ext cx="534300" cy="3627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0"/>
              </a:spcBef>
              <a:spcAft>
                <a:spcPts val="0"/>
              </a:spcAft>
              <a:buClr>
                <a:srgbClr val="FFFFFF"/>
              </a:buClr>
              <a:buSzPts val="2000"/>
              <a:buFont typeface="Arial"/>
              <a:buNone/>
            </a:pPr>
            <a:fld id="{00000000-1234-1234-1234-123412341234}" type="slidenum">
              <a:rPr lang="en-US" sz="2000" b="0" i="0" u="none" strike="noStrike" cap="none">
                <a:solidFill>
                  <a:srgbClr val="FFFFFF"/>
                </a:solidFill>
                <a:latin typeface="Arial"/>
                <a:ea typeface="Arial"/>
                <a:cs typeface="Arial"/>
                <a:sym typeface="Arial"/>
              </a:rPr>
              <a:t>12</a:t>
            </a:fld>
            <a:endParaRPr/>
          </a:p>
        </p:txBody>
      </p:sp>
      <p:sp>
        <p:nvSpPr>
          <p:cNvPr id="369" name="Google Shape;369;p60"/>
          <p:cNvSpPr txBox="1">
            <a:spLocks noGrp="1"/>
          </p:cNvSpPr>
          <p:nvPr>
            <p:ph type="body" idx="1"/>
          </p:nvPr>
        </p:nvSpPr>
        <p:spPr>
          <a:xfrm>
            <a:off x="500647" y="2467487"/>
            <a:ext cx="12329100" cy="16137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0"/>
              </a:spcAft>
              <a:buClr>
                <a:srgbClr val="000000"/>
              </a:buClr>
              <a:buSzPts val="2300"/>
              <a:buFont typeface="Arial"/>
              <a:buNone/>
            </a:pPr>
            <a:r>
              <a:rPr lang="en-US" sz="3000">
                <a:latin typeface="Arial"/>
                <a:ea typeface="Arial"/>
                <a:cs typeface="Arial"/>
                <a:sym typeface="Arial"/>
              </a:rPr>
              <a:t>・結果画面のキャプチャーを撮って、</a:t>
            </a:r>
            <a:r>
              <a:rPr lang="en-US" sz="3000"/>
              <a:t>作成した自分用</a:t>
            </a:r>
            <a:r>
              <a:rPr lang="en-US" sz="3000">
                <a:latin typeface="Arial"/>
                <a:ea typeface="Arial"/>
                <a:cs typeface="Arial"/>
                <a:sym typeface="Arial"/>
              </a:rPr>
              <a:t>のフォルダに</a:t>
            </a:r>
            <a:br>
              <a:rPr lang="en-US" sz="3000">
                <a:latin typeface="Arial"/>
                <a:ea typeface="Arial"/>
                <a:cs typeface="Arial"/>
                <a:sym typeface="Arial"/>
              </a:rPr>
            </a:br>
            <a:r>
              <a:rPr lang="en-US" sz="3000">
                <a:latin typeface="Arial"/>
                <a:ea typeface="Arial"/>
                <a:cs typeface="Arial"/>
                <a:sym typeface="Arial"/>
              </a:rPr>
              <a:t>　</a:t>
            </a:r>
            <a:r>
              <a:rPr lang="en-US" sz="3000"/>
              <a:t>入って</a:t>
            </a:r>
            <a:r>
              <a:rPr lang="en-US" sz="3000">
                <a:latin typeface="Arial"/>
                <a:ea typeface="Arial"/>
                <a:cs typeface="Arial"/>
                <a:sym typeface="Arial"/>
              </a:rPr>
              <a:t>ください</a:t>
            </a:r>
            <a:r>
              <a:rPr lang="en-US" sz="3000"/>
              <a:t>。</a:t>
            </a:r>
            <a:endParaRPr sz="3000"/>
          </a:p>
          <a:p>
            <a:pPr marL="0" lvl="0" indent="0" algn="l" rtl="0">
              <a:lnSpc>
                <a:spcPct val="115000"/>
              </a:lnSpc>
              <a:spcBef>
                <a:spcPts val="2000"/>
              </a:spcBef>
              <a:spcAft>
                <a:spcPts val="0"/>
              </a:spcAft>
              <a:buClr>
                <a:srgbClr val="000000"/>
              </a:buClr>
              <a:buSzPts val="2300"/>
              <a:buFont typeface="Arial"/>
              <a:buNone/>
            </a:pPr>
            <a:r>
              <a:rPr lang="en-US" sz="3000">
                <a:latin typeface="Arial"/>
                <a:ea typeface="Arial"/>
                <a:cs typeface="Arial"/>
                <a:sym typeface="Arial"/>
              </a:rPr>
              <a:t>・</a:t>
            </a:r>
            <a:r>
              <a:rPr lang="en-US" sz="3000"/>
              <a:t>「</a:t>
            </a:r>
            <a:r>
              <a:rPr lang="en-US" sz="3000">
                <a:solidFill>
                  <a:schemeClr val="accent5"/>
                </a:solidFill>
              </a:rPr>
              <a:t>タイピング結果</a:t>
            </a:r>
            <a:r>
              <a:rPr lang="en-US" sz="3000"/>
              <a:t>」という子フォルダ</a:t>
            </a:r>
            <a:r>
              <a:rPr lang="en-US" sz="3000">
                <a:latin typeface="Arial"/>
                <a:ea typeface="Arial"/>
                <a:cs typeface="Arial"/>
                <a:sym typeface="Arial"/>
              </a:rPr>
              <a:t>を</a:t>
            </a:r>
            <a:r>
              <a:rPr lang="en-US" sz="3000"/>
              <a:t>作成して、</a:t>
            </a:r>
            <a:r>
              <a:rPr lang="en-US" sz="3000">
                <a:solidFill>
                  <a:schemeClr val="accent5"/>
                </a:solidFill>
                <a:latin typeface="Arial"/>
                <a:ea typeface="Arial"/>
                <a:cs typeface="Arial"/>
                <a:sym typeface="Arial"/>
              </a:rPr>
              <a:t>本日の日付</a:t>
            </a:r>
            <a:r>
              <a:rPr lang="en-US" sz="3000">
                <a:latin typeface="Arial"/>
                <a:ea typeface="Arial"/>
                <a:cs typeface="Arial"/>
                <a:sym typeface="Arial"/>
              </a:rPr>
              <a:t>に</a:t>
            </a:r>
            <a:br>
              <a:rPr lang="en-US" sz="3000">
                <a:latin typeface="Arial"/>
                <a:ea typeface="Arial"/>
                <a:cs typeface="Arial"/>
                <a:sym typeface="Arial"/>
              </a:rPr>
            </a:br>
            <a:r>
              <a:rPr lang="en-US" sz="3000">
                <a:latin typeface="Arial"/>
                <a:ea typeface="Arial"/>
                <a:cs typeface="Arial"/>
                <a:sym typeface="Arial"/>
              </a:rPr>
              <a:t>　したキャプチャを入れてください。</a:t>
            </a:r>
            <a:endParaRPr sz="3000"/>
          </a:p>
        </p:txBody>
      </p:sp>
      <p:pic>
        <p:nvPicPr>
          <p:cNvPr id="370" name="Google Shape;370;p60"/>
          <p:cNvPicPr preferRelativeResize="0"/>
          <p:nvPr/>
        </p:nvPicPr>
        <p:blipFill>
          <a:blip r:embed="rId4">
            <a:alphaModFix/>
          </a:blip>
          <a:stretch>
            <a:fillRect/>
          </a:stretch>
        </p:blipFill>
        <p:spPr>
          <a:xfrm>
            <a:off x="576413" y="5288075"/>
            <a:ext cx="5683350" cy="3624476"/>
          </a:xfrm>
          <a:prstGeom prst="rect">
            <a:avLst/>
          </a:prstGeom>
          <a:noFill/>
          <a:ln w="9525" cap="flat" cmpd="sng">
            <a:solidFill>
              <a:schemeClr val="dk1"/>
            </a:solidFill>
            <a:prstDash val="solid"/>
            <a:round/>
            <a:headEnd type="none" w="sm" len="sm"/>
            <a:tailEnd type="none" w="sm" len="sm"/>
          </a:ln>
        </p:spPr>
      </p:pic>
      <p:sp>
        <p:nvSpPr>
          <p:cNvPr id="371" name="Google Shape;371;p60"/>
          <p:cNvSpPr/>
          <p:nvPr/>
        </p:nvSpPr>
        <p:spPr>
          <a:xfrm>
            <a:off x="668763" y="7034400"/>
            <a:ext cx="3378300" cy="469200"/>
          </a:xfrm>
          <a:prstGeom prst="rect">
            <a:avLst/>
          </a:prstGeom>
          <a:noFill/>
          <a:ln w="381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2" name="Google Shape;372;p60" descr="スクリーンショット 2021-01-20 14.19.23.png"/>
          <p:cNvPicPr preferRelativeResize="0"/>
          <p:nvPr/>
        </p:nvPicPr>
        <p:blipFill rotWithShape="1">
          <a:blip r:embed="rId5">
            <a:alphaModFix/>
          </a:blip>
          <a:srcRect r="47249" b="47922"/>
          <a:stretch/>
        </p:blipFill>
        <p:spPr>
          <a:xfrm>
            <a:off x="6820363" y="5246863"/>
            <a:ext cx="5607950" cy="3697551"/>
          </a:xfrm>
          <a:prstGeom prst="rect">
            <a:avLst/>
          </a:prstGeom>
          <a:noFill/>
          <a:ln w="9525" cap="flat" cmpd="sng">
            <a:solidFill>
              <a:srgbClr val="000000"/>
            </a:solidFill>
            <a:prstDash val="solid"/>
            <a:miter lim="400000"/>
            <a:headEnd type="none" w="sm" len="sm"/>
            <a:tailEnd type="none" w="sm" len="sm"/>
          </a:ln>
        </p:spPr>
      </p:pic>
      <p:sp>
        <p:nvSpPr>
          <p:cNvPr id="373" name="Google Shape;373;p60"/>
          <p:cNvSpPr/>
          <p:nvPr/>
        </p:nvSpPr>
        <p:spPr>
          <a:xfrm>
            <a:off x="6913138" y="5319950"/>
            <a:ext cx="3703500" cy="1134000"/>
          </a:xfrm>
          <a:prstGeom prst="wedgeEllipseCallout">
            <a:avLst>
              <a:gd name="adj1" fmla="val 52605"/>
              <a:gd name="adj2" fmla="val 68865"/>
            </a:avLst>
          </a:prstGeom>
          <a:solidFill>
            <a:schemeClr val="accent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日付の</a:t>
            </a:r>
            <a:r>
              <a:rPr lang="en-US" sz="2000">
                <a:solidFill>
                  <a:srgbClr val="FFFFFF"/>
                </a:solidFill>
              </a:rPr>
              <a:t>フ</a:t>
            </a:r>
            <a:r>
              <a:rPr lang="en-US" sz="2000" b="0" i="0" u="none" strike="noStrike" cap="none">
                <a:solidFill>
                  <a:srgbClr val="FFFFFF"/>
                </a:solidFill>
                <a:latin typeface="Arial"/>
                <a:ea typeface="Arial"/>
                <a:cs typeface="Arial"/>
                <a:sym typeface="Arial"/>
              </a:rPr>
              <a:t>ァイル</a:t>
            </a:r>
            <a:endParaRPr/>
          </a:p>
        </p:txBody>
      </p:sp>
      <p:sp>
        <p:nvSpPr>
          <p:cNvPr id="374" name="Google Shape;374;p60"/>
          <p:cNvSpPr/>
          <p:nvPr/>
        </p:nvSpPr>
        <p:spPr>
          <a:xfrm>
            <a:off x="9125988" y="6817650"/>
            <a:ext cx="3302400" cy="690900"/>
          </a:xfrm>
          <a:prstGeom prst="rect">
            <a:avLst/>
          </a:prstGeom>
          <a:noFill/>
          <a:ln w="381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75" name="Google Shape;375;p60"/>
          <p:cNvCxnSpPr/>
          <p:nvPr/>
        </p:nvCxnSpPr>
        <p:spPr>
          <a:xfrm>
            <a:off x="5270450" y="7245784"/>
            <a:ext cx="2615400" cy="0"/>
          </a:xfrm>
          <a:prstGeom prst="straightConnector1">
            <a:avLst/>
          </a:prstGeom>
          <a:noFill/>
          <a:ln w="38100" cap="flat" cmpd="sng">
            <a:solidFill>
              <a:schemeClr val="accent5"/>
            </a:solidFill>
            <a:prstDash val="solid"/>
            <a:round/>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カタカナ語</a:t>
            </a:r>
            <a:endParaRPr/>
          </a:p>
        </p:txBody>
      </p:sp>
      <p:sp>
        <p:nvSpPr>
          <p:cNvPr id="381" name="Google Shape;381;p61"/>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C63024"/>
              </a:buClr>
              <a:buSzPts val="4800"/>
              <a:buFont typeface="Arial"/>
              <a:buNone/>
            </a:pPr>
            <a:r>
              <a:rPr lang="en-US" sz="4800"/>
              <a:t>英語をカタカナ語で</a:t>
            </a:r>
            <a:r>
              <a:rPr lang="en-US" sz="4800" b="1"/>
              <a:t>書いてみよう</a:t>
            </a:r>
            <a:endParaRPr b="1"/>
          </a:p>
        </p:txBody>
      </p:sp>
      <p:sp>
        <p:nvSpPr>
          <p:cNvPr id="387" name="Google Shape;387;p62"/>
          <p:cNvSpPr txBox="1">
            <a:spLocks noGrp="1"/>
          </p:cNvSpPr>
          <p:nvPr>
            <p:ph type="body" idx="1"/>
          </p:nvPr>
        </p:nvSpPr>
        <p:spPr>
          <a:xfrm>
            <a:off x="979550" y="2396950"/>
            <a:ext cx="11045700" cy="10572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2400"/>
              </a:spcBef>
              <a:spcAft>
                <a:spcPts val="0"/>
              </a:spcAft>
              <a:buClr>
                <a:srgbClr val="000000"/>
              </a:buClr>
              <a:buSzPts val="2800"/>
              <a:buFont typeface="Arial"/>
              <a:buNone/>
            </a:pPr>
            <a:r>
              <a:rPr lang="en-US" sz="3300"/>
              <a:t>本日の授業では、カタカナ語</a:t>
            </a:r>
            <a:r>
              <a:rPr lang="en-US" sz="3300">
                <a:latin typeface="Arial"/>
                <a:ea typeface="Arial"/>
                <a:cs typeface="Arial"/>
                <a:sym typeface="Arial"/>
              </a:rPr>
              <a:t>を</a:t>
            </a:r>
            <a:r>
              <a:rPr lang="en-US" sz="4000" b="1">
                <a:solidFill>
                  <a:srgbClr val="C63024"/>
                </a:solidFill>
              </a:rPr>
              <a:t>22個</a:t>
            </a:r>
            <a:r>
              <a:rPr lang="en-US" sz="3300"/>
              <a:t>勉強します。</a:t>
            </a:r>
            <a:endParaRPr sz="3700"/>
          </a:p>
        </p:txBody>
      </p:sp>
      <p:sp>
        <p:nvSpPr>
          <p:cNvPr id="388" name="Google Shape;388;p6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14</a:t>
            </a:fld>
            <a:endParaRPr/>
          </a:p>
        </p:txBody>
      </p:sp>
      <p:sp>
        <p:nvSpPr>
          <p:cNvPr id="389" name="Google Shape;389;p62"/>
          <p:cNvSpPr txBox="1"/>
          <p:nvPr/>
        </p:nvSpPr>
        <p:spPr>
          <a:xfrm>
            <a:off x="731900" y="4551825"/>
            <a:ext cx="7571400" cy="2279700"/>
          </a:xfrm>
          <a:prstGeom prst="rect">
            <a:avLst/>
          </a:prstGeom>
          <a:noFill/>
          <a:ln>
            <a:noFill/>
          </a:ln>
        </p:spPr>
        <p:txBody>
          <a:bodyPr spcFirstLastPara="1" wrap="square" lIns="50800" tIns="50800" rIns="50800" bIns="50800" anchor="ctr" anchorCtr="0">
            <a:noAutofit/>
          </a:bodyPr>
          <a:lstStyle/>
          <a:p>
            <a:pPr marL="228600" marR="0" lvl="0" indent="-241300" algn="l" rtl="0">
              <a:lnSpc>
                <a:spcPct val="100000"/>
              </a:lnSpc>
              <a:spcBef>
                <a:spcPts val="0"/>
              </a:spcBef>
              <a:spcAft>
                <a:spcPts val="0"/>
              </a:spcAft>
              <a:buClr>
                <a:srgbClr val="000000"/>
              </a:buClr>
              <a:buSzPts val="3100"/>
              <a:buFont typeface="Arial"/>
              <a:buAutoNum type="arabicParenR"/>
            </a:pPr>
            <a:r>
              <a:rPr lang="en-US" sz="3100"/>
              <a:t> </a:t>
            </a:r>
            <a:r>
              <a:rPr lang="en-US" sz="3100">
                <a:solidFill>
                  <a:schemeClr val="dk1"/>
                </a:solidFill>
              </a:rPr>
              <a:t>PearDeckのURLを送る</a:t>
            </a:r>
            <a:endParaRPr sz="1600"/>
          </a:p>
          <a:p>
            <a:pPr marL="228600" marR="0" lvl="0" indent="-241300" algn="l" rtl="0">
              <a:lnSpc>
                <a:spcPct val="100000"/>
              </a:lnSpc>
              <a:spcBef>
                <a:spcPts val="2000"/>
              </a:spcBef>
              <a:spcAft>
                <a:spcPts val="0"/>
              </a:spcAft>
              <a:buClr>
                <a:srgbClr val="000000"/>
              </a:buClr>
              <a:buSzPts val="3100"/>
              <a:buFont typeface="Arial"/>
              <a:buAutoNum type="arabicParenR"/>
            </a:pPr>
            <a:r>
              <a:rPr lang="en-US" sz="3100"/>
              <a:t> 各自カナを書いて</a:t>
            </a:r>
            <a:r>
              <a:rPr lang="en-US" sz="3100" b="0" i="0" u="none" strike="noStrike" cap="none">
                <a:solidFill>
                  <a:srgbClr val="000000"/>
                </a:solidFill>
                <a:latin typeface="Arial"/>
                <a:ea typeface="Arial"/>
                <a:cs typeface="Arial"/>
                <a:sym typeface="Arial"/>
              </a:rPr>
              <a:t>みよう</a:t>
            </a:r>
            <a:endParaRPr sz="1600"/>
          </a:p>
          <a:p>
            <a:pPr marL="228600" marR="0" lvl="0" indent="-241300" algn="l" rtl="0">
              <a:lnSpc>
                <a:spcPct val="100000"/>
              </a:lnSpc>
              <a:spcBef>
                <a:spcPts val="2000"/>
              </a:spcBef>
              <a:spcAft>
                <a:spcPts val="0"/>
              </a:spcAft>
              <a:buClr>
                <a:srgbClr val="000000"/>
              </a:buClr>
              <a:buSzPts val="3100"/>
              <a:buFont typeface="Arial"/>
              <a:buAutoNum type="arabicParenR"/>
            </a:pPr>
            <a:r>
              <a:rPr lang="en-US" sz="3100"/>
              <a:t> 先生と一緒に発音練習する</a:t>
            </a:r>
            <a:endParaRPr sz="1600"/>
          </a:p>
        </p:txBody>
      </p:sp>
      <p:pic>
        <p:nvPicPr>
          <p:cNvPr id="390" name="Google Shape;390;p62"/>
          <p:cNvPicPr preferRelativeResize="0"/>
          <p:nvPr/>
        </p:nvPicPr>
        <p:blipFill>
          <a:blip r:embed="rId3">
            <a:alphaModFix/>
          </a:blip>
          <a:stretch>
            <a:fillRect/>
          </a:stretch>
        </p:blipFill>
        <p:spPr>
          <a:xfrm>
            <a:off x="7089277" y="3927148"/>
            <a:ext cx="5001124" cy="33341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3"/>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396" name="Google Shape;396;p63"/>
          <p:cNvSpPr txBox="1"/>
          <p:nvPr/>
        </p:nvSpPr>
        <p:spPr>
          <a:xfrm>
            <a:off x="750050" y="7740375"/>
            <a:ext cx="11504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3600" b="1"/>
              <a:t>Computer virus</a:t>
            </a:r>
            <a:r>
              <a:rPr lang="en-US" sz="3600"/>
              <a:t>」のカタカナ語を書いてください。</a:t>
            </a:r>
            <a:endParaRPr sz="3600"/>
          </a:p>
        </p:txBody>
      </p:sp>
      <p:sp>
        <p:nvSpPr>
          <p:cNvPr id="397" name="Google Shape;397;p63">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3"/>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1</a:t>
            </a:r>
            <a:endParaRPr sz="4800">
              <a:solidFill>
                <a:schemeClr val="lt1"/>
              </a:solidFill>
            </a:endParaRPr>
          </a:p>
        </p:txBody>
      </p:sp>
      <p:pic>
        <p:nvPicPr>
          <p:cNvPr id="399" name="Google Shape;399;p63"/>
          <p:cNvPicPr preferRelativeResize="0"/>
          <p:nvPr/>
        </p:nvPicPr>
        <p:blipFill>
          <a:blip r:embed="rId4">
            <a:alphaModFix/>
          </a:blip>
          <a:stretch>
            <a:fillRect/>
          </a:stretch>
        </p:blipFill>
        <p:spPr>
          <a:xfrm>
            <a:off x="3638712" y="2503763"/>
            <a:ext cx="5739485" cy="48190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4"/>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405" name="Google Shape;405;p64"/>
          <p:cNvSpPr txBox="1"/>
          <p:nvPr/>
        </p:nvSpPr>
        <p:spPr>
          <a:xfrm>
            <a:off x="750050" y="7740375"/>
            <a:ext cx="11504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「Phishing」のカタカナ語を書いてください。</a:t>
            </a:r>
            <a:endParaRPr sz="3600"/>
          </a:p>
        </p:txBody>
      </p:sp>
      <p:sp>
        <p:nvSpPr>
          <p:cNvPr id="406" name="Google Shape;406;p64">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4"/>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2</a:t>
            </a:r>
            <a:endParaRPr sz="4800">
              <a:solidFill>
                <a:schemeClr val="lt1"/>
              </a:solidFill>
            </a:endParaRPr>
          </a:p>
        </p:txBody>
      </p:sp>
      <p:pic>
        <p:nvPicPr>
          <p:cNvPr id="408" name="Google Shape;408;p64"/>
          <p:cNvPicPr preferRelativeResize="0"/>
          <p:nvPr/>
        </p:nvPicPr>
        <p:blipFill>
          <a:blip r:embed="rId4">
            <a:alphaModFix/>
          </a:blip>
          <a:stretch>
            <a:fillRect/>
          </a:stretch>
        </p:blipFill>
        <p:spPr>
          <a:xfrm>
            <a:off x="3243263" y="2789092"/>
            <a:ext cx="6530375" cy="42483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5"/>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414" name="Google Shape;414;p65"/>
          <p:cNvSpPr txBox="1"/>
          <p:nvPr/>
        </p:nvSpPr>
        <p:spPr>
          <a:xfrm>
            <a:off x="750050" y="7740375"/>
            <a:ext cx="11504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「Cache poisoning」のカタカナ語を書いてください。</a:t>
            </a:r>
            <a:endParaRPr sz="3600"/>
          </a:p>
        </p:txBody>
      </p:sp>
      <p:sp>
        <p:nvSpPr>
          <p:cNvPr id="415" name="Google Shape;415;p65">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5"/>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3</a:t>
            </a:r>
            <a:endParaRPr sz="4800">
              <a:solidFill>
                <a:schemeClr val="lt1"/>
              </a:solidFill>
            </a:endParaRPr>
          </a:p>
        </p:txBody>
      </p:sp>
      <p:pic>
        <p:nvPicPr>
          <p:cNvPr id="417" name="Google Shape;417;p65"/>
          <p:cNvPicPr preferRelativeResize="0"/>
          <p:nvPr/>
        </p:nvPicPr>
        <p:blipFill>
          <a:blip r:embed="rId4">
            <a:alphaModFix/>
          </a:blip>
          <a:stretch>
            <a:fillRect/>
          </a:stretch>
        </p:blipFill>
        <p:spPr>
          <a:xfrm>
            <a:off x="1887699" y="3172977"/>
            <a:ext cx="9241500" cy="40806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6"/>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423" name="Google Shape;423;p66"/>
          <p:cNvSpPr txBox="1"/>
          <p:nvPr/>
        </p:nvSpPr>
        <p:spPr>
          <a:xfrm>
            <a:off x="750050" y="8173875"/>
            <a:ext cx="11504700" cy="738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600"/>
              <a:t>「</a:t>
            </a:r>
            <a:r>
              <a:rPr lang="en-US" sz="3600" b="1"/>
              <a:t>Injection</a:t>
            </a:r>
            <a:r>
              <a:rPr lang="en-US" sz="3600"/>
              <a:t>」のカタカナ語を書いてください。</a:t>
            </a:r>
            <a:endParaRPr sz="3600"/>
          </a:p>
        </p:txBody>
      </p:sp>
      <p:sp>
        <p:nvSpPr>
          <p:cNvPr id="424" name="Google Shape;424;p66">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6"/>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4</a:t>
            </a:r>
            <a:endParaRPr sz="4800">
              <a:solidFill>
                <a:schemeClr val="lt1"/>
              </a:solidFill>
            </a:endParaRPr>
          </a:p>
        </p:txBody>
      </p:sp>
      <p:pic>
        <p:nvPicPr>
          <p:cNvPr id="426" name="Google Shape;426;p66"/>
          <p:cNvPicPr preferRelativeResize="0"/>
          <p:nvPr/>
        </p:nvPicPr>
        <p:blipFill>
          <a:blip r:embed="rId4">
            <a:alphaModFix/>
          </a:blip>
          <a:stretch>
            <a:fillRect/>
          </a:stretch>
        </p:blipFill>
        <p:spPr>
          <a:xfrm>
            <a:off x="3019312" y="2851913"/>
            <a:ext cx="6978283" cy="4722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7"/>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432" name="Google Shape;432;p67"/>
          <p:cNvSpPr txBox="1"/>
          <p:nvPr/>
        </p:nvSpPr>
        <p:spPr>
          <a:xfrm>
            <a:off x="750050" y="7965150"/>
            <a:ext cx="11504700" cy="1376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600"/>
              <a:t>「</a:t>
            </a:r>
            <a:r>
              <a:rPr lang="en-US" sz="3600" b="1"/>
              <a:t>Directory traversal</a:t>
            </a:r>
            <a:r>
              <a:rPr lang="en-US" sz="3600"/>
              <a:t>」</a:t>
            </a:r>
            <a:endParaRPr sz="3600"/>
          </a:p>
          <a:p>
            <a:pPr marL="0" lvl="0" indent="0" algn="ctr" rtl="0">
              <a:lnSpc>
                <a:spcPct val="150000"/>
              </a:lnSpc>
              <a:spcBef>
                <a:spcPts val="0"/>
              </a:spcBef>
              <a:spcAft>
                <a:spcPts val="0"/>
              </a:spcAft>
              <a:buNone/>
            </a:pPr>
            <a:r>
              <a:rPr lang="en-US" sz="3600"/>
              <a:t>のカタカナ語を書いてください。</a:t>
            </a:r>
            <a:endParaRPr sz="3600"/>
          </a:p>
        </p:txBody>
      </p:sp>
      <p:sp>
        <p:nvSpPr>
          <p:cNvPr id="433" name="Google Shape;433;p67">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7"/>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5</a:t>
            </a:r>
            <a:endParaRPr sz="4800">
              <a:solidFill>
                <a:schemeClr val="lt1"/>
              </a:solidFill>
            </a:endParaRPr>
          </a:p>
        </p:txBody>
      </p:sp>
      <p:pic>
        <p:nvPicPr>
          <p:cNvPr id="435" name="Google Shape;435;p67"/>
          <p:cNvPicPr preferRelativeResize="0"/>
          <p:nvPr/>
        </p:nvPicPr>
        <p:blipFill>
          <a:blip r:embed="rId4">
            <a:alphaModFix/>
          </a:blip>
          <a:stretch>
            <a:fillRect/>
          </a:stretch>
        </p:blipFill>
        <p:spPr>
          <a:xfrm>
            <a:off x="2461400" y="2891365"/>
            <a:ext cx="8081975" cy="4643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6400" b="1" i="0" u="none" strike="noStrike" cap="none">
                <a:solidFill>
                  <a:srgbClr val="C63024"/>
                </a:solidFill>
              </a:rPr>
              <a:t>目的と目標</a:t>
            </a:r>
            <a:endParaRPr b="1"/>
          </a:p>
        </p:txBody>
      </p:sp>
      <p:sp>
        <p:nvSpPr>
          <p:cNvPr id="288" name="Google Shape;288;p50"/>
          <p:cNvSpPr txBox="1">
            <a:spLocks noGrp="1"/>
          </p:cNvSpPr>
          <p:nvPr>
            <p:ph type="body" idx="1"/>
          </p:nvPr>
        </p:nvSpPr>
        <p:spPr>
          <a:xfrm>
            <a:off x="952550" y="2220850"/>
            <a:ext cx="11099700" cy="7236900"/>
          </a:xfrm>
          <a:prstGeom prst="rect">
            <a:avLst/>
          </a:prstGeom>
          <a:noFill/>
          <a:ln>
            <a:noFill/>
          </a:ln>
        </p:spPr>
        <p:txBody>
          <a:bodyPr spcFirstLastPara="1" wrap="square" lIns="50800" tIns="50800" rIns="50800" bIns="50800" anchor="t" anchorCtr="0">
            <a:noAutofit/>
          </a:bodyPr>
          <a:lstStyle/>
          <a:p>
            <a:pPr marL="0" lvl="0" indent="0" algn="l" rtl="0">
              <a:lnSpc>
                <a:spcPct val="110000"/>
              </a:lnSpc>
              <a:spcBef>
                <a:spcPts val="0"/>
              </a:spcBef>
              <a:spcAft>
                <a:spcPts val="0"/>
              </a:spcAft>
              <a:buClr>
                <a:srgbClr val="000000"/>
              </a:buClr>
              <a:buSzPts val="3200"/>
              <a:buFont typeface="Arial"/>
              <a:buNone/>
            </a:pPr>
            <a:r>
              <a:rPr lang="en-US" b="1"/>
              <a:t>目的</a:t>
            </a:r>
            <a:endParaRPr b="1"/>
          </a:p>
          <a:p>
            <a:pPr marL="1333500" lvl="2" indent="-431800" algn="l" rtl="0">
              <a:lnSpc>
                <a:spcPct val="60000"/>
              </a:lnSpc>
              <a:spcBef>
                <a:spcPts val="2400"/>
              </a:spcBef>
              <a:spcAft>
                <a:spcPts val="0"/>
              </a:spcAft>
              <a:buClr>
                <a:srgbClr val="000000"/>
              </a:buClr>
              <a:buSzPts val="2360"/>
              <a:buFont typeface="Arial"/>
              <a:buChar char="•"/>
            </a:pPr>
            <a:r>
              <a:rPr lang="en-US" sz="3000"/>
              <a:t>FEの内容</a:t>
            </a:r>
            <a:r>
              <a:rPr lang="en-US" sz="3000" b="0" i="0" u="none" strike="noStrike" cap="none">
                <a:solidFill>
                  <a:srgbClr val="000000"/>
                </a:solidFill>
                <a:latin typeface="Arial"/>
                <a:ea typeface="Arial"/>
                <a:cs typeface="Arial"/>
                <a:sym typeface="Arial"/>
              </a:rPr>
              <a:t>を理解する</a:t>
            </a:r>
            <a:endParaRPr sz="3000" b="0" i="0" u="none" strike="noStrike" cap="none">
              <a:solidFill>
                <a:srgbClr val="000000"/>
              </a:solidFill>
              <a:latin typeface="Arial"/>
              <a:ea typeface="Arial"/>
              <a:cs typeface="Arial"/>
              <a:sym typeface="Arial"/>
            </a:endParaRPr>
          </a:p>
          <a:p>
            <a:pPr marL="1333500" lvl="2" indent="-431800" algn="l" rtl="0">
              <a:lnSpc>
                <a:spcPct val="60000"/>
              </a:lnSpc>
              <a:spcBef>
                <a:spcPts val="2400"/>
              </a:spcBef>
              <a:spcAft>
                <a:spcPts val="0"/>
              </a:spcAft>
              <a:buClr>
                <a:srgbClr val="000000"/>
              </a:buClr>
              <a:buSzPts val="2360"/>
              <a:buFont typeface="Arial"/>
              <a:buChar char="•"/>
            </a:pPr>
            <a:r>
              <a:rPr lang="en-US" sz="3000"/>
              <a:t>専門用語を使った日本語の文章を理解する</a:t>
            </a:r>
            <a:endParaRPr sz="3000"/>
          </a:p>
          <a:p>
            <a:pPr marL="1333500" lvl="2" indent="-431800" algn="l" rtl="0">
              <a:lnSpc>
                <a:spcPct val="60000"/>
              </a:lnSpc>
              <a:spcBef>
                <a:spcPts val="2400"/>
              </a:spcBef>
              <a:spcAft>
                <a:spcPts val="0"/>
              </a:spcAft>
              <a:buClr>
                <a:srgbClr val="000000"/>
              </a:buClr>
              <a:buSzPts val="2360"/>
              <a:buFont typeface="Arial"/>
              <a:buChar char="•"/>
            </a:pPr>
            <a:r>
              <a:rPr lang="en-US" sz="3000"/>
              <a:t>話す能力を改善する</a:t>
            </a:r>
            <a:endParaRPr sz="3000"/>
          </a:p>
          <a:p>
            <a:pPr marL="0" lvl="0" indent="0" algn="l" rtl="0">
              <a:lnSpc>
                <a:spcPct val="100000"/>
              </a:lnSpc>
              <a:spcBef>
                <a:spcPts val="2400"/>
              </a:spcBef>
              <a:spcAft>
                <a:spcPts val="0"/>
              </a:spcAft>
              <a:buClr>
                <a:srgbClr val="000000"/>
              </a:buClr>
              <a:buSzPts val="3200"/>
              <a:buFont typeface="Arial"/>
              <a:buNone/>
            </a:pPr>
            <a:r>
              <a:rPr lang="en-US" b="1"/>
              <a:t>目標</a:t>
            </a:r>
            <a:endParaRPr b="1"/>
          </a:p>
          <a:p>
            <a:pPr marL="1333500" lvl="2" indent="-431800" algn="l" rtl="0">
              <a:lnSpc>
                <a:spcPct val="60000"/>
              </a:lnSpc>
              <a:spcBef>
                <a:spcPts val="2400"/>
              </a:spcBef>
              <a:spcAft>
                <a:spcPts val="0"/>
              </a:spcAft>
              <a:buClr>
                <a:srgbClr val="000000"/>
              </a:buClr>
              <a:buSzPts val="2360"/>
              <a:buFont typeface="Arial"/>
              <a:buChar char="•"/>
            </a:pPr>
            <a:r>
              <a:rPr lang="en-US" sz="3000"/>
              <a:t>新しい言葉：</a:t>
            </a:r>
            <a:br>
              <a:rPr lang="en-US" sz="3000"/>
            </a:br>
            <a:endParaRPr sz="3000"/>
          </a:p>
          <a:p>
            <a:pPr marL="1828800" lvl="0" indent="-419100" algn="l" rtl="0">
              <a:lnSpc>
                <a:spcPct val="60000"/>
              </a:lnSpc>
              <a:spcBef>
                <a:spcPts val="0"/>
              </a:spcBef>
              <a:spcAft>
                <a:spcPts val="0"/>
              </a:spcAft>
              <a:buSzPts val="3000"/>
              <a:buChar char="➔"/>
            </a:pPr>
            <a:r>
              <a:rPr lang="en-US" sz="3000"/>
              <a:t>正しく読むことができる</a:t>
            </a:r>
            <a:br>
              <a:rPr lang="en-US" sz="3000"/>
            </a:br>
            <a:endParaRPr sz="3000"/>
          </a:p>
          <a:p>
            <a:pPr marL="1828800" lvl="0" indent="-419100" algn="l" rtl="0">
              <a:lnSpc>
                <a:spcPct val="60000"/>
              </a:lnSpc>
              <a:spcBef>
                <a:spcPts val="0"/>
              </a:spcBef>
              <a:spcAft>
                <a:spcPts val="0"/>
              </a:spcAft>
              <a:buSzPts val="3000"/>
              <a:buChar char="➔"/>
            </a:pPr>
            <a:r>
              <a:rPr lang="en-US" sz="3000"/>
              <a:t>意味を理解することができる</a:t>
            </a:r>
            <a:endParaRPr sz="3000"/>
          </a:p>
          <a:p>
            <a:pPr marL="1333500" lvl="2" indent="-431800" algn="l" rtl="0">
              <a:lnSpc>
                <a:spcPct val="80000"/>
              </a:lnSpc>
              <a:spcBef>
                <a:spcPts val="2400"/>
              </a:spcBef>
              <a:spcAft>
                <a:spcPts val="0"/>
              </a:spcAft>
              <a:buClr>
                <a:srgbClr val="000000"/>
              </a:buClr>
              <a:buSzPts val="2360"/>
              <a:buFont typeface="Arial"/>
              <a:buChar char="•"/>
            </a:pPr>
            <a:r>
              <a:rPr lang="en-US" sz="3000">
                <a:solidFill>
                  <a:schemeClr val="dk1"/>
                </a:solidFill>
              </a:rPr>
              <a:t>新しい言葉を使って作文できる</a:t>
            </a:r>
            <a:endParaRPr sz="3000">
              <a:solidFill>
                <a:schemeClr val="dk1"/>
              </a:solidFill>
            </a:endParaRPr>
          </a:p>
          <a:p>
            <a:pPr marL="1333500" lvl="2" indent="-431800" algn="l" rtl="0">
              <a:lnSpc>
                <a:spcPct val="80000"/>
              </a:lnSpc>
              <a:spcBef>
                <a:spcPts val="2400"/>
              </a:spcBef>
              <a:spcAft>
                <a:spcPts val="0"/>
              </a:spcAft>
              <a:buClr>
                <a:srgbClr val="000000"/>
              </a:buClr>
              <a:buSzPts val="2360"/>
              <a:buFont typeface="Arial"/>
              <a:buChar char="•"/>
            </a:pPr>
            <a:r>
              <a:rPr lang="en-US" sz="3000">
                <a:solidFill>
                  <a:schemeClr val="dk1"/>
                </a:solidFill>
              </a:rPr>
              <a:t>怖がらないで、自分の日本語で意見を話せる</a:t>
            </a:r>
            <a:endParaRPr sz="3000">
              <a:solidFill>
                <a:schemeClr val="dk1"/>
              </a:solidFill>
            </a:endParaRPr>
          </a:p>
          <a:p>
            <a:pPr marL="1333500" lvl="2" indent="-431800" algn="l" rtl="0">
              <a:lnSpc>
                <a:spcPct val="80000"/>
              </a:lnSpc>
              <a:spcBef>
                <a:spcPts val="2400"/>
              </a:spcBef>
              <a:spcAft>
                <a:spcPts val="0"/>
              </a:spcAft>
              <a:buClr>
                <a:srgbClr val="000000"/>
              </a:buClr>
              <a:buSzPts val="2360"/>
              <a:buFont typeface="Arial"/>
              <a:buChar char="•"/>
            </a:pPr>
            <a:r>
              <a:rPr lang="en-US" sz="3000">
                <a:solidFill>
                  <a:schemeClr val="dk1"/>
                </a:solidFill>
              </a:rPr>
              <a:t>日本語の文章をベトナム語に翻訳することができる</a:t>
            </a:r>
            <a:endParaRPr sz="3000">
              <a:solidFill>
                <a:schemeClr val="dk1"/>
              </a:solidFill>
            </a:endParaRPr>
          </a:p>
          <a:p>
            <a:pPr marL="0" lvl="0" indent="0" algn="l" rtl="0">
              <a:lnSpc>
                <a:spcPct val="80000"/>
              </a:lnSpc>
              <a:spcBef>
                <a:spcPts val="2400"/>
              </a:spcBef>
              <a:spcAft>
                <a:spcPts val="0"/>
              </a:spcAft>
              <a:buSzPts val="3200"/>
              <a:buNone/>
            </a:pPr>
            <a:endParaRPr>
              <a:solidFill>
                <a:schemeClr val="dk1"/>
              </a:solidFill>
            </a:endParaRPr>
          </a:p>
        </p:txBody>
      </p:sp>
      <p:sp>
        <p:nvSpPr>
          <p:cNvPr id="289" name="Google Shape;289;p50"/>
          <p:cNvSpPr txBox="1">
            <a:spLocks noGrp="1"/>
          </p:cNvSpPr>
          <p:nvPr>
            <p:ph type="sldNum" idx="12"/>
          </p:nvPr>
        </p:nvSpPr>
        <p:spPr>
          <a:xfrm>
            <a:off x="12352043" y="9102240"/>
            <a:ext cx="2823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2</a:t>
            </a:fld>
            <a:endParaRPr sz="20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8"/>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441" name="Google Shape;441;p68"/>
          <p:cNvSpPr txBox="1"/>
          <p:nvPr/>
        </p:nvSpPr>
        <p:spPr>
          <a:xfrm>
            <a:off x="750050" y="8173875"/>
            <a:ext cx="11504700" cy="738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600"/>
              <a:t>「</a:t>
            </a:r>
            <a:r>
              <a:rPr lang="en-US" sz="3600" b="1"/>
              <a:t>Web beaucon</a:t>
            </a:r>
            <a:r>
              <a:rPr lang="en-US" sz="3600"/>
              <a:t>」のカタカナ語を書いてください。</a:t>
            </a:r>
            <a:endParaRPr sz="3600"/>
          </a:p>
        </p:txBody>
      </p:sp>
      <p:sp>
        <p:nvSpPr>
          <p:cNvPr id="442" name="Google Shape;442;p68">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8"/>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6</a:t>
            </a:r>
            <a:endParaRPr sz="4800">
              <a:solidFill>
                <a:schemeClr val="lt1"/>
              </a:solidFill>
            </a:endParaRPr>
          </a:p>
        </p:txBody>
      </p:sp>
      <p:pic>
        <p:nvPicPr>
          <p:cNvPr id="444" name="Google Shape;444;p68"/>
          <p:cNvPicPr preferRelativeResize="0"/>
          <p:nvPr/>
        </p:nvPicPr>
        <p:blipFill>
          <a:blip r:embed="rId4">
            <a:alphaModFix/>
          </a:blip>
          <a:stretch>
            <a:fillRect/>
          </a:stretch>
        </p:blipFill>
        <p:spPr>
          <a:xfrm>
            <a:off x="2891950" y="2858675"/>
            <a:ext cx="7233000" cy="4709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9"/>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450" name="Google Shape;450;p69"/>
          <p:cNvSpPr txBox="1"/>
          <p:nvPr/>
        </p:nvSpPr>
        <p:spPr>
          <a:xfrm>
            <a:off x="750050" y="7965150"/>
            <a:ext cx="11504700" cy="1376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600"/>
              <a:t>「</a:t>
            </a:r>
            <a:r>
              <a:rPr lang="en-US" sz="3600" b="1"/>
              <a:t>Social engineering</a:t>
            </a:r>
            <a:r>
              <a:rPr lang="en-US" sz="3600"/>
              <a:t>」</a:t>
            </a:r>
            <a:endParaRPr sz="3600"/>
          </a:p>
          <a:p>
            <a:pPr marL="0" lvl="0" indent="0" algn="ctr" rtl="0">
              <a:lnSpc>
                <a:spcPct val="115000"/>
              </a:lnSpc>
              <a:spcBef>
                <a:spcPts val="0"/>
              </a:spcBef>
              <a:spcAft>
                <a:spcPts val="0"/>
              </a:spcAft>
              <a:buNone/>
            </a:pPr>
            <a:r>
              <a:rPr lang="en-US" sz="3600"/>
              <a:t>のカタカナ語を書いてください。</a:t>
            </a:r>
            <a:endParaRPr sz="3600"/>
          </a:p>
        </p:txBody>
      </p:sp>
      <p:sp>
        <p:nvSpPr>
          <p:cNvPr id="451" name="Google Shape;451;p69">
            <a:hlinkClick r:id="rId3"/>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9"/>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7</a:t>
            </a:r>
            <a:endParaRPr sz="4800">
              <a:solidFill>
                <a:schemeClr val="lt1"/>
              </a:solidFill>
            </a:endParaRPr>
          </a:p>
        </p:txBody>
      </p:sp>
      <p:pic>
        <p:nvPicPr>
          <p:cNvPr id="453" name="Google Shape;453;p69"/>
          <p:cNvPicPr preferRelativeResize="0"/>
          <p:nvPr/>
        </p:nvPicPr>
        <p:blipFill>
          <a:blip r:embed="rId4">
            <a:alphaModFix/>
          </a:blip>
          <a:stretch>
            <a:fillRect/>
          </a:stretch>
        </p:blipFill>
        <p:spPr>
          <a:xfrm>
            <a:off x="2278838" y="3391343"/>
            <a:ext cx="8447125" cy="41421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0"/>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22</a:t>
            </a:fld>
            <a:endParaRPr/>
          </a:p>
        </p:txBody>
      </p:sp>
      <p:graphicFrame>
        <p:nvGraphicFramePr>
          <p:cNvPr id="459" name="Google Shape;459;p70"/>
          <p:cNvGraphicFramePr/>
          <p:nvPr/>
        </p:nvGraphicFramePr>
        <p:xfrm>
          <a:off x="1205586" y="2163428"/>
          <a:ext cx="10593650" cy="7565284"/>
        </p:xfrm>
        <a:graphic>
          <a:graphicData uri="http://schemas.openxmlformats.org/drawingml/2006/table">
            <a:tbl>
              <a:tblPr bandRow="1">
                <a:noFill/>
                <a:tableStyleId>{FD594D5D-4182-4AB4-A9BA-054FEDEB5BFD}</a:tableStyleId>
              </a:tblPr>
              <a:tblGrid>
                <a:gridCol w="5296825">
                  <a:extLst>
                    <a:ext uri="{9D8B030D-6E8A-4147-A177-3AD203B41FA5}">
                      <a16:colId xmlns:a16="http://schemas.microsoft.com/office/drawing/2014/main" val="20000"/>
                    </a:ext>
                  </a:extLst>
                </a:gridCol>
                <a:gridCol w="5296825">
                  <a:extLst>
                    <a:ext uri="{9D8B030D-6E8A-4147-A177-3AD203B41FA5}">
                      <a16:colId xmlns:a16="http://schemas.microsoft.com/office/drawing/2014/main" val="20001"/>
                    </a:ext>
                  </a:extLst>
                </a:gridCol>
              </a:tblGrid>
              <a:tr h="479275">
                <a:tc>
                  <a:txBody>
                    <a:bodyPr/>
                    <a:lstStyle/>
                    <a:p>
                      <a:pPr marL="0" lvl="0" indent="0" algn="ctr" rtl="0">
                        <a:lnSpc>
                          <a:spcPct val="205000"/>
                        </a:lnSpc>
                        <a:spcBef>
                          <a:spcPts val="0"/>
                        </a:spcBef>
                        <a:spcAft>
                          <a:spcPts val="0"/>
                        </a:spcAft>
                        <a:buClr>
                          <a:schemeClr val="dk1"/>
                        </a:buClr>
                        <a:buSzPts val="3000"/>
                        <a:buFont typeface="Arial"/>
                        <a:buNone/>
                      </a:pPr>
                      <a:r>
                        <a:rPr lang="en-US" sz="3000" b="1">
                          <a:solidFill>
                            <a:schemeClr val="dk1"/>
                          </a:solidFill>
                          <a:latin typeface="Arial"/>
                          <a:ea typeface="Arial"/>
                          <a:cs typeface="Arial"/>
                          <a:sym typeface="Arial"/>
                        </a:rPr>
                        <a:t>英語</a:t>
                      </a:r>
                      <a:endParaRPr sz="3000" b="1" u="none" strike="noStrike" cap="none">
                        <a:latin typeface="Arial"/>
                        <a:ea typeface="Arial"/>
                        <a:cs typeface="Arial"/>
                        <a:sym typeface="Arial"/>
                      </a:endParaRPr>
                    </a:p>
                  </a:txBody>
                  <a:tcPr marL="38100" marR="381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カタカタ</a:t>
                      </a:r>
                      <a:endParaRPr sz="3000" b="1">
                        <a:solidFill>
                          <a:schemeClr val="dk1"/>
                        </a:solidFill>
                        <a:latin typeface="Arial"/>
                        <a:ea typeface="Arial"/>
                        <a:cs typeface="Arial"/>
                        <a:sym typeface="Arial"/>
                      </a:endParaRPr>
                    </a:p>
                  </a:txBody>
                  <a:tcPr marL="38100" marR="38100" marT="25400" marB="25400" anchor="ctr">
                    <a:lnL w="952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734900">
                <a:tc>
                  <a:txBody>
                    <a:bodyPr/>
                    <a:lstStyle/>
                    <a:p>
                      <a:pPr marL="0" marR="0" lvl="0" indent="0" algn="l" rtl="0">
                        <a:lnSpc>
                          <a:spcPct val="100000"/>
                        </a:lnSpc>
                        <a:spcBef>
                          <a:spcPts val="0"/>
                        </a:spcBef>
                        <a:spcAft>
                          <a:spcPts val="0"/>
                        </a:spcAft>
                        <a:buNone/>
                      </a:pPr>
                      <a:r>
                        <a:rPr lang="en-US" sz="3000">
                          <a:solidFill>
                            <a:schemeClr val="dk1"/>
                          </a:solidFill>
                        </a:rPr>
                        <a:t>Computer virus</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18175">
                <a:tc>
                  <a:txBody>
                    <a:bodyPr/>
                    <a:lstStyle/>
                    <a:p>
                      <a:pPr marL="0" marR="0" lvl="0" indent="0" algn="l" rtl="0">
                        <a:lnSpc>
                          <a:spcPct val="100000"/>
                        </a:lnSpc>
                        <a:spcBef>
                          <a:spcPts val="0"/>
                        </a:spcBef>
                        <a:spcAft>
                          <a:spcPts val="0"/>
                        </a:spcAft>
                        <a:buNone/>
                      </a:pPr>
                      <a:r>
                        <a:rPr lang="en-US" sz="3000">
                          <a:solidFill>
                            <a:schemeClr val="dk1"/>
                          </a:solidFill>
                        </a:rPr>
                        <a:t>Phishing</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08275">
                <a:tc>
                  <a:txBody>
                    <a:bodyPr/>
                    <a:lstStyle/>
                    <a:p>
                      <a:pPr marL="0" marR="0" lvl="0" indent="0" algn="l" rtl="0">
                        <a:lnSpc>
                          <a:spcPct val="100000"/>
                        </a:lnSpc>
                        <a:spcBef>
                          <a:spcPts val="0"/>
                        </a:spcBef>
                        <a:spcAft>
                          <a:spcPts val="0"/>
                        </a:spcAft>
                        <a:buNone/>
                      </a:pPr>
                      <a:r>
                        <a:rPr lang="en-US" sz="3000">
                          <a:solidFill>
                            <a:schemeClr val="dk1"/>
                          </a:solidFill>
                        </a:rPr>
                        <a:t>User</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08250">
                <a:tc>
                  <a:txBody>
                    <a:bodyPr/>
                    <a:lstStyle/>
                    <a:p>
                      <a:pPr marL="0" marR="0" lvl="0" indent="0" algn="l" rtl="0">
                        <a:lnSpc>
                          <a:spcPct val="100000"/>
                        </a:lnSpc>
                        <a:spcBef>
                          <a:spcPts val="0"/>
                        </a:spcBef>
                        <a:spcAft>
                          <a:spcPts val="0"/>
                        </a:spcAft>
                        <a:buNone/>
                      </a:pPr>
                      <a:r>
                        <a:rPr lang="en-US" sz="3000">
                          <a:solidFill>
                            <a:schemeClr val="dk1"/>
                          </a:solidFill>
                        </a:rPr>
                        <a:t>Cache poisoning </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608250">
                <a:tc>
                  <a:txBody>
                    <a:bodyPr/>
                    <a:lstStyle/>
                    <a:p>
                      <a:pPr marL="0" marR="0" lvl="0" indent="0" algn="l" rtl="0">
                        <a:lnSpc>
                          <a:spcPct val="100000"/>
                        </a:lnSpc>
                        <a:spcBef>
                          <a:spcPts val="0"/>
                        </a:spcBef>
                        <a:spcAft>
                          <a:spcPts val="0"/>
                        </a:spcAft>
                        <a:buNone/>
                      </a:pPr>
                      <a:r>
                        <a:rPr lang="en-US" sz="3000">
                          <a:solidFill>
                            <a:schemeClr val="dk1"/>
                          </a:solidFill>
                        </a:rPr>
                        <a:t>Domain </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08275">
                <a:tc>
                  <a:txBody>
                    <a:bodyPr/>
                    <a:lstStyle/>
                    <a:p>
                      <a:pPr marL="0" marR="0" lvl="0" indent="0" algn="l" rtl="0">
                        <a:lnSpc>
                          <a:spcPct val="100000"/>
                        </a:lnSpc>
                        <a:spcBef>
                          <a:spcPts val="0"/>
                        </a:spcBef>
                        <a:spcAft>
                          <a:spcPts val="0"/>
                        </a:spcAft>
                        <a:buNone/>
                      </a:pPr>
                      <a:r>
                        <a:rPr lang="en-US" sz="3000">
                          <a:solidFill>
                            <a:schemeClr val="dk1"/>
                          </a:solidFill>
                        </a:rPr>
                        <a:t>Server</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608275">
                <a:tc>
                  <a:txBody>
                    <a:bodyPr/>
                    <a:lstStyle/>
                    <a:p>
                      <a:pPr marL="0" marR="0" lvl="0" indent="0" algn="l" rtl="0">
                        <a:lnSpc>
                          <a:spcPct val="100000"/>
                        </a:lnSpc>
                        <a:spcBef>
                          <a:spcPts val="0"/>
                        </a:spcBef>
                        <a:spcAft>
                          <a:spcPts val="0"/>
                        </a:spcAft>
                        <a:buNone/>
                      </a:pPr>
                      <a:r>
                        <a:rPr lang="en-US" sz="3000">
                          <a:solidFill>
                            <a:schemeClr val="dk1"/>
                          </a:solidFill>
                        </a:rPr>
                        <a:t>Injection</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588550">
                <a:tc>
                  <a:txBody>
                    <a:bodyPr/>
                    <a:lstStyle/>
                    <a:p>
                      <a:pPr marL="0" marR="0" lvl="0" indent="0" algn="l" rtl="0">
                        <a:lnSpc>
                          <a:spcPct val="100000"/>
                        </a:lnSpc>
                        <a:spcBef>
                          <a:spcPts val="0"/>
                        </a:spcBef>
                        <a:spcAft>
                          <a:spcPts val="0"/>
                        </a:spcAft>
                        <a:buNone/>
                      </a:pPr>
                      <a:r>
                        <a:rPr lang="en-US" sz="3000">
                          <a:solidFill>
                            <a:schemeClr val="dk1"/>
                          </a:solidFill>
                        </a:rPr>
                        <a:t>Database</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608275">
                <a:tc>
                  <a:txBody>
                    <a:bodyPr/>
                    <a:lstStyle/>
                    <a:p>
                      <a:pPr marL="0" marR="0" lvl="0" indent="0" algn="l" rtl="0">
                        <a:lnSpc>
                          <a:spcPct val="100000"/>
                        </a:lnSpc>
                        <a:spcBef>
                          <a:spcPts val="0"/>
                        </a:spcBef>
                        <a:spcAft>
                          <a:spcPts val="0"/>
                        </a:spcAft>
                        <a:buNone/>
                      </a:pPr>
                      <a:r>
                        <a:rPr lang="en-US" sz="3000">
                          <a:solidFill>
                            <a:schemeClr val="dk1"/>
                          </a:solidFill>
                        </a:rPr>
                        <a:t>Directory traversal</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568850">
                <a:tc>
                  <a:txBody>
                    <a:bodyPr/>
                    <a:lstStyle/>
                    <a:p>
                      <a:pPr marL="0" marR="0" lvl="0" indent="0" algn="l" rtl="0">
                        <a:lnSpc>
                          <a:spcPct val="100000"/>
                        </a:lnSpc>
                        <a:spcBef>
                          <a:spcPts val="0"/>
                        </a:spcBef>
                        <a:spcAft>
                          <a:spcPts val="0"/>
                        </a:spcAft>
                        <a:buNone/>
                      </a:pPr>
                      <a:r>
                        <a:rPr lang="en-US" sz="3000">
                          <a:solidFill>
                            <a:schemeClr val="dk1"/>
                          </a:solidFill>
                        </a:rPr>
                        <a:t>Path</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568850">
                <a:tc>
                  <a:txBody>
                    <a:bodyPr/>
                    <a:lstStyle/>
                    <a:p>
                      <a:pPr marL="0" marR="0" lvl="0" indent="0" algn="l" rtl="0">
                        <a:lnSpc>
                          <a:spcPct val="100000"/>
                        </a:lnSpc>
                        <a:spcBef>
                          <a:spcPts val="0"/>
                        </a:spcBef>
                        <a:spcAft>
                          <a:spcPts val="0"/>
                        </a:spcAft>
                        <a:buNone/>
                      </a:pPr>
                      <a:r>
                        <a:rPr lang="en-US" sz="3000">
                          <a:solidFill>
                            <a:schemeClr val="dk1"/>
                          </a:solidFill>
                        </a:rPr>
                        <a:t>Web Application</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460" name="Google Shape;460;p7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カタカナ語の発声練習</a:t>
            </a:r>
            <a:endParaRPr b="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1"/>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23</a:t>
            </a:fld>
            <a:endParaRPr/>
          </a:p>
        </p:txBody>
      </p:sp>
      <p:graphicFrame>
        <p:nvGraphicFramePr>
          <p:cNvPr id="466" name="Google Shape;466;p71"/>
          <p:cNvGraphicFramePr/>
          <p:nvPr/>
        </p:nvGraphicFramePr>
        <p:xfrm>
          <a:off x="1205586" y="2163428"/>
          <a:ext cx="10593650" cy="7516109"/>
        </p:xfrm>
        <a:graphic>
          <a:graphicData uri="http://schemas.openxmlformats.org/drawingml/2006/table">
            <a:tbl>
              <a:tblPr bandRow="1">
                <a:noFill/>
                <a:tableStyleId>{FD594D5D-4182-4AB4-A9BA-054FEDEB5BFD}</a:tableStyleId>
              </a:tblPr>
              <a:tblGrid>
                <a:gridCol w="5296825">
                  <a:extLst>
                    <a:ext uri="{9D8B030D-6E8A-4147-A177-3AD203B41FA5}">
                      <a16:colId xmlns:a16="http://schemas.microsoft.com/office/drawing/2014/main" val="20000"/>
                    </a:ext>
                  </a:extLst>
                </a:gridCol>
                <a:gridCol w="5296825">
                  <a:extLst>
                    <a:ext uri="{9D8B030D-6E8A-4147-A177-3AD203B41FA5}">
                      <a16:colId xmlns:a16="http://schemas.microsoft.com/office/drawing/2014/main" val="20001"/>
                    </a:ext>
                  </a:extLst>
                </a:gridCol>
              </a:tblGrid>
              <a:tr h="479275">
                <a:tc>
                  <a:txBody>
                    <a:bodyPr/>
                    <a:lstStyle/>
                    <a:p>
                      <a:pPr marL="0" lvl="0" indent="0" algn="ctr" rtl="0">
                        <a:lnSpc>
                          <a:spcPct val="205000"/>
                        </a:lnSpc>
                        <a:spcBef>
                          <a:spcPts val="0"/>
                        </a:spcBef>
                        <a:spcAft>
                          <a:spcPts val="0"/>
                        </a:spcAft>
                        <a:buClr>
                          <a:schemeClr val="dk1"/>
                        </a:buClr>
                        <a:buSzPts val="3000"/>
                        <a:buFont typeface="Arial"/>
                        <a:buNone/>
                      </a:pPr>
                      <a:r>
                        <a:rPr lang="en-US" sz="3000" b="1">
                          <a:solidFill>
                            <a:schemeClr val="dk1"/>
                          </a:solidFill>
                          <a:latin typeface="Arial"/>
                          <a:ea typeface="Arial"/>
                          <a:cs typeface="Arial"/>
                          <a:sym typeface="Arial"/>
                        </a:rPr>
                        <a:t>英語</a:t>
                      </a:r>
                      <a:endParaRPr sz="3000" b="1" u="none" strike="noStrike" cap="none">
                        <a:latin typeface="Arial"/>
                        <a:ea typeface="Arial"/>
                        <a:cs typeface="Arial"/>
                        <a:sym typeface="Arial"/>
                      </a:endParaRPr>
                    </a:p>
                  </a:txBody>
                  <a:tcPr marL="38100" marR="381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カタカタ</a:t>
                      </a:r>
                      <a:endParaRPr sz="3000" b="1">
                        <a:solidFill>
                          <a:schemeClr val="dk1"/>
                        </a:solidFill>
                        <a:latin typeface="Arial"/>
                        <a:ea typeface="Arial"/>
                        <a:cs typeface="Arial"/>
                        <a:sym typeface="Arial"/>
                      </a:endParaRPr>
                    </a:p>
                  </a:txBody>
                  <a:tcPr marL="38100" marR="38100" marT="25400" marB="25400" anchor="ctr">
                    <a:lnL w="952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36400">
                <a:tc>
                  <a:txBody>
                    <a:bodyPr/>
                    <a:lstStyle/>
                    <a:p>
                      <a:pPr marL="0" marR="0" lvl="0" indent="0" algn="l" rtl="0">
                        <a:lnSpc>
                          <a:spcPct val="100000"/>
                        </a:lnSpc>
                        <a:spcBef>
                          <a:spcPts val="0"/>
                        </a:spcBef>
                        <a:spcAft>
                          <a:spcPts val="0"/>
                        </a:spcAft>
                        <a:buNone/>
                      </a:pPr>
                      <a:r>
                        <a:rPr lang="en-US" sz="3000">
                          <a:solidFill>
                            <a:schemeClr val="dk1"/>
                          </a:solidFill>
                        </a:rPr>
                        <a:t>File</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18175">
                <a:tc>
                  <a:txBody>
                    <a:bodyPr/>
                    <a:lstStyle/>
                    <a:p>
                      <a:pPr marL="0" marR="0" lvl="0" indent="0" algn="l" rtl="0">
                        <a:lnSpc>
                          <a:spcPct val="100000"/>
                        </a:lnSpc>
                        <a:spcBef>
                          <a:spcPts val="0"/>
                        </a:spcBef>
                        <a:spcAft>
                          <a:spcPts val="0"/>
                        </a:spcAft>
                        <a:buNone/>
                      </a:pPr>
                      <a:r>
                        <a:rPr lang="en-US" sz="3000">
                          <a:solidFill>
                            <a:schemeClr val="dk1"/>
                          </a:solidFill>
                        </a:rPr>
                        <a:t>Web beaucon</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18175">
                <a:tc>
                  <a:txBody>
                    <a:bodyPr/>
                    <a:lstStyle/>
                    <a:p>
                      <a:pPr marL="0" marR="0" lvl="0" indent="0" algn="l" rtl="0">
                        <a:lnSpc>
                          <a:spcPct val="100000"/>
                        </a:lnSpc>
                        <a:spcBef>
                          <a:spcPts val="0"/>
                        </a:spcBef>
                        <a:spcAft>
                          <a:spcPts val="0"/>
                        </a:spcAft>
                        <a:buNone/>
                      </a:pPr>
                      <a:r>
                        <a:rPr lang="en-US" sz="3000">
                          <a:solidFill>
                            <a:schemeClr val="dk1"/>
                          </a:solidFill>
                        </a:rPr>
                        <a:t>Web page</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08275">
                <a:tc>
                  <a:txBody>
                    <a:bodyPr/>
                    <a:lstStyle/>
                    <a:p>
                      <a:pPr marL="0" marR="0" lvl="0" indent="0" algn="l" rtl="0">
                        <a:lnSpc>
                          <a:spcPct val="100000"/>
                        </a:lnSpc>
                        <a:spcBef>
                          <a:spcPts val="0"/>
                        </a:spcBef>
                        <a:spcAft>
                          <a:spcPts val="0"/>
                        </a:spcAft>
                        <a:buNone/>
                      </a:pPr>
                      <a:r>
                        <a:rPr lang="en-US" sz="3000">
                          <a:solidFill>
                            <a:schemeClr val="dk1"/>
                          </a:solidFill>
                        </a:rPr>
                        <a:t>Key logger</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608250">
                <a:tc>
                  <a:txBody>
                    <a:bodyPr/>
                    <a:lstStyle/>
                    <a:p>
                      <a:pPr marL="0" marR="0" lvl="0" indent="0" algn="l" rtl="0">
                        <a:lnSpc>
                          <a:spcPct val="100000"/>
                        </a:lnSpc>
                        <a:spcBef>
                          <a:spcPts val="0"/>
                        </a:spcBef>
                        <a:spcAft>
                          <a:spcPts val="0"/>
                        </a:spcAft>
                        <a:buNone/>
                      </a:pPr>
                      <a:r>
                        <a:rPr lang="en-US" sz="3000">
                          <a:solidFill>
                            <a:schemeClr val="dk1"/>
                          </a:solidFill>
                        </a:rPr>
                        <a:t>Support</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08250">
                <a:tc>
                  <a:txBody>
                    <a:bodyPr/>
                    <a:lstStyle/>
                    <a:p>
                      <a:pPr marL="0" marR="0" lvl="0" indent="0" algn="l" rtl="0">
                        <a:lnSpc>
                          <a:spcPct val="100000"/>
                        </a:lnSpc>
                        <a:spcBef>
                          <a:spcPts val="0"/>
                        </a:spcBef>
                        <a:spcAft>
                          <a:spcPts val="0"/>
                        </a:spcAft>
                        <a:buNone/>
                      </a:pPr>
                      <a:r>
                        <a:rPr lang="en-US" sz="3000">
                          <a:solidFill>
                            <a:schemeClr val="dk1"/>
                          </a:solidFill>
                        </a:rPr>
                        <a:t>Keyboard</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608275">
                <a:tc>
                  <a:txBody>
                    <a:bodyPr/>
                    <a:lstStyle/>
                    <a:p>
                      <a:pPr marL="0" marR="0" lvl="0" indent="0" algn="l" rtl="0">
                        <a:lnSpc>
                          <a:spcPct val="100000"/>
                        </a:lnSpc>
                        <a:spcBef>
                          <a:spcPts val="0"/>
                        </a:spcBef>
                        <a:spcAft>
                          <a:spcPts val="0"/>
                        </a:spcAft>
                        <a:buNone/>
                      </a:pPr>
                      <a:r>
                        <a:rPr lang="en-US" sz="3000">
                          <a:solidFill>
                            <a:schemeClr val="dk1"/>
                          </a:solidFill>
                        </a:rPr>
                        <a:t>Software</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608275">
                <a:tc>
                  <a:txBody>
                    <a:bodyPr/>
                    <a:lstStyle/>
                    <a:p>
                      <a:pPr marL="0" marR="0" lvl="0" indent="0" algn="l" rtl="0">
                        <a:lnSpc>
                          <a:spcPct val="100000"/>
                        </a:lnSpc>
                        <a:spcBef>
                          <a:spcPts val="0"/>
                        </a:spcBef>
                        <a:spcAft>
                          <a:spcPts val="0"/>
                        </a:spcAft>
                        <a:buNone/>
                      </a:pPr>
                      <a:r>
                        <a:rPr lang="en-US" sz="3000">
                          <a:solidFill>
                            <a:schemeClr val="dk1"/>
                          </a:solidFill>
                        </a:rPr>
                        <a:t>Net banking</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588550">
                <a:tc>
                  <a:txBody>
                    <a:bodyPr/>
                    <a:lstStyle/>
                    <a:p>
                      <a:pPr marL="0" marR="0" lvl="0" indent="0" algn="l" rtl="0">
                        <a:lnSpc>
                          <a:spcPct val="100000"/>
                        </a:lnSpc>
                        <a:spcBef>
                          <a:spcPts val="0"/>
                        </a:spcBef>
                        <a:spcAft>
                          <a:spcPts val="0"/>
                        </a:spcAft>
                        <a:buNone/>
                      </a:pPr>
                      <a:r>
                        <a:rPr lang="en-US" sz="3000">
                          <a:solidFill>
                            <a:schemeClr val="dk1"/>
                          </a:solidFill>
                        </a:rPr>
                        <a:t>Mistake </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608275">
                <a:tc>
                  <a:txBody>
                    <a:bodyPr/>
                    <a:lstStyle/>
                    <a:p>
                      <a:pPr marL="0" marR="0" lvl="0" indent="0" algn="l" rtl="0">
                        <a:lnSpc>
                          <a:spcPct val="100000"/>
                        </a:lnSpc>
                        <a:spcBef>
                          <a:spcPts val="0"/>
                        </a:spcBef>
                        <a:spcAft>
                          <a:spcPts val="0"/>
                        </a:spcAft>
                        <a:buNone/>
                      </a:pPr>
                      <a:r>
                        <a:rPr lang="en-US" sz="3000">
                          <a:solidFill>
                            <a:schemeClr val="dk1"/>
                          </a:solidFill>
                        </a:rPr>
                        <a:t>Social engineering</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568850">
                <a:tc>
                  <a:txBody>
                    <a:bodyPr/>
                    <a:lstStyle/>
                    <a:p>
                      <a:pPr marL="0" marR="0" lvl="0" indent="0" algn="l" rtl="0">
                        <a:lnSpc>
                          <a:spcPct val="100000"/>
                        </a:lnSpc>
                        <a:spcBef>
                          <a:spcPts val="0"/>
                        </a:spcBef>
                        <a:spcAft>
                          <a:spcPts val="0"/>
                        </a:spcAft>
                        <a:buNone/>
                      </a:pPr>
                      <a:r>
                        <a:rPr lang="en-US" sz="3000">
                          <a:solidFill>
                            <a:schemeClr val="dk1"/>
                          </a:solidFill>
                        </a:rPr>
                        <a:t>Salami</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467" name="Google Shape;467;p7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カタカナ語の発声練習</a:t>
            </a:r>
            <a:endParaRPr b="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2"/>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24</a:t>
            </a:fld>
            <a:endParaRPr/>
          </a:p>
        </p:txBody>
      </p:sp>
      <p:graphicFrame>
        <p:nvGraphicFramePr>
          <p:cNvPr id="473" name="Google Shape;473;p72"/>
          <p:cNvGraphicFramePr/>
          <p:nvPr/>
        </p:nvGraphicFramePr>
        <p:xfrm>
          <a:off x="1205586" y="2892478"/>
          <a:ext cx="10593650" cy="4408284"/>
        </p:xfrm>
        <a:graphic>
          <a:graphicData uri="http://schemas.openxmlformats.org/drawingml/2006/table">
            <a:tbl>
              <a:tblPr bandRow="1">
                <a:noFill/>
                <a:tableStyleId>{FD594D5D-4182-4AB4-A9BA-054FEDEB5BFD}</a:tableStyleId>
              </a:tblPr>
              <a:tblGrid>
                <a:gridCol w="5296825">
                  <a:extLst>
                    <a:ext uri="{9D8B030D-6E8A-4147-A177-3AD203B41FA5}">
                      <a16:colId xmlns:a16="http://schemas.microsoft.com/office/drawing/2014/main" val="20000"/>
                    </a:ext>
                  </a:extLst>
                </a:gridCol>
                <a:gridCol w="5296825">
                  <a:extLst>
                    <a:ext uri="{9D8B030D-6E8A-4147-A177-3AD203B41FA5}">
                      <a16:colId xmlns:a16="http://schemas.microsoft.com/office/drawing/2014/main" val="20001"/>
                    </a:ext>
                  </a:extLst>
                </a:gridCol>
              </a:tblGrid>
              <a:tr h="606525">
                <a:tc>
                  <a:txBody>
                    <a:bodyPr/>
                    <a:lstStyle/>
                    <a:p>
                      <a:pPr marL="0" lvl="0" indent="0" algn="ctr" rtl="0">
                        <a:lnSpc>
                          <a:spcPct val="205000"/>
                        </a:lnSpc>
                        <a:spcBef>
                          <a:spcPts val="0"/>
                        </a:spcBef>
                        <a:spcAft>
                          <a:spcPts val="0"/>
                        </a:spcAft>
                        <a:buClr>
                          <a:schemeClr val="dk1"/>
                        </a:buClr>
                        <a:buSzPts val="3000"/>
                        <a:buFont typeface="Arial"/>
                        <a:buNone/>
                      </a:pPr>
                      <a:r>
                        <a:rPr lang="en-US" sz="3000" b="1">
                          <a:solidFill>
                            <a:schemeClr val="dk1"/>
                          </a:solidFill>
                          <a:latin typeface="Arial"/>
                          <a:ea typeface="Arial"/>
                          <a:cs typeface="Arial"/>
                          <a:sym typeface="Arial"/>
                        </a:rPr>
                        <a:t>英語</a:t>
                      </a:r>
                      <a:endParaRPr sz="3000" b="1" u="none" strike="noStrike" cap="none">
                        <a:latin typeface="Arial"/>
                        <a:ea typeface="Arial"/>
                        <a:cs typeface="Arial"/>
                        <a:sym typeface="Arial"/>
                      </a:endParaRPr>
                    </a:p>
                  </a:txBody>
                  <a:tcPr marL="38100" marR="38100" marT="25400" marB="254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カタカタ</a:t>
                      </a:r>
                      <a:endParaRPr sz="3000" b="1">
                        <a:solidFill>
                          <a:schemeClr val="dk1"/>
                        </a:solidFill>
                        <a:latin typeface="Arial"/>
                        <a:ea typeface="Arial"/>
                        <a:cs typeface="Arial"/>
                        <a:sym typeface="Arial"/>
                      </a:endParaRPr>
                    </a:p>
                  </a:txBody>
                  <a:tcPr marL="38100" marR="38100" marT="25400" marB="25400" anchor="ctr">
                    <a:lnL w="952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715175">
                <a:tc>
                  <a:txBody>
                    <a:bodyPr/>
                    <a:lstStyle/>
                    <a:p>
                      <a:pPr marL="0" marR="0" lvl="0" indent="0" algn="l" rtl="0">
                        <a:lnSpc>
                          <a:spcPct val="100000"/>
                        </a:lnSpc>
                        <a:spcBef>
                          <a:spcPts val="0"/>
                        </a:spcBef>
                        <a:spcAft>
                          <a:spcPts val="0"/>
                        </a:spcAft>
                        <a:buNone/>
                      </a:pPr>
                      <a:r>
                        <a:rPr lang="en-US" sz="3000">
                          <a:solidFill>
                            <a:schemeClr val="dk1"/>
                          </a:solidFill>
                        </a:rPr>
                        <a:t>URL</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chemeClr val="dk1"/>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716675">
                <a:tc>
                  <a:txBody>
                    <a:bodyPr/>
                    <a:lstStyle/>
                    <a:p>
                      <a:pPr marL="0" marR="0" lvl="0" indent="0" algn="l" rtl="0">
                        <a:lnSpc>
                          <a:spcPct val="100000"/>
                        </a:lnSpc>
                        <a:spcBef>
                          <a:spcPts val="0"/>
                        </a:spcBef>
                        <a:spcAft>
                          <a:spcPts val="0"/>
                        </a:spcAft>
                        <a:buNone/>
                      </a:pPr>
                      <a:r>
                        <a:rPr lang="en-US" sz="3000">
                          <a:solidFill>
                            <a:schemeClr val="dk1"/>
                          </a:solidFill>
                        </a:rPr>
                        <a:t>DNS</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26500">
                <a:tc>
                  <a:txBody>
                    <a:bodyPr/>
                    <a:lstStyle/>
                    <a:p>
                      <a:pPr marL="0" marR="0" lvl="0" indent="0" algn="l" rtl="0">
                        <a:lnSpc>
                          <a:spcPct val="100000"/>
                        </a:lnSpc>
                        <a:spcBef>
                          <a:spcPts val="0"/>
                        </a:spcBef>
                        <a:spcAft>
                          <a:spcPts val="0"/>
                        </a:spcAft>
                        <a:buNone/>
                      </a:pPr>
                      <a:r>
                        <a:rPr lang="en-US" sz="3000">
                          <a:solidFill>
                            <a:schemeClr val="dk1"/>
                          </a:solidFill>
                        </a:rPr>
                        <a:t>SQL</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746200">
                <a:tc>
                  <a:txBody>
                    <a:bodyPr/>
                    <a:lstStyle/>
                    <a:p>
                      <a:pPr marL="0" marR="0" lvl="0" indent="0" algn="l" rtl="0">
                        <a:lnSpc>
                          <a:spcPct val="100000"/>
                        </a:lnSpc>
                        <a:spcBef>
                          <a:spcPts val="0"/>
                        </a:spcBef>
                        <a:spcAft>
                          <a:spcPts val="0"/>
                        </a:spcAft>
                        <a:buNone/>
                      </a:pPr>
                      <a:r>
                        <a:rPr lang="en-US" sz="3000">
                          <a:solidFill>
                            <a:schemeClr val="dk1"/>
                          </a:solidFill>
                        </a:rPr>
                        <a:t>SQL文</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667375">
                <a:tc>
                  <a:txBody>
                    <a:bodyPr/>
                    <a:lstStyle/>
                    <a:p>
                      <a:pPr marL="0" marR="0" lvl="0" indent="0" algn="l" rtl="0">
                        <a:lnSpc>
                          <a:spcPct val="100000"/>
                        </a:lnSpc>
                        <a:spcBef>
                          <a:spcPts val="0"/>
                        </a:spcBef>
                        <a:spcAft>
                          <a:spcPts val="0"/>
                        </a:spcAft>
                        <a:buNone/>
                      </a:pPr>
                      <a:r>
                        <a:rPr lang="en-US" sz="3000">
                          <a:solidFill>
                            <a:schemeClr val="dk1"/>
                          </a:solidFill>
                        </a:rPr>
                        <a:t>DoS</a:t>
                      </a:r>
                      <a:endParaRPr sz="3000">
                        <a:solidFill>
                          <a:schemeClr val="dk1"/>
                        </a:solidFill>
                      </a:endParaRPr>
                    </a:p>
                  </a:txBody>
                  <a:tcPr marL="38100" marR="38100" marT="25400" marB="254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74" name="Google Shape;474;p7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アルファベット語の発声練習</a:t>
            </a:r>
            <a:endParaRPr b="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3"/>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t>文章の理解</a:t>
            </a:r>
            <a:endParaRPr b="1"/>
          </a:p>
        </p:txBody>
      </p:sp>
      <p:sp>
        <p:nvSpPr>
          <p:cNvPr id="480" name="Google Shape;480;p73"/>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情報セキュリティの全体内容</a:t>
            </a:r>
            <a:endParaRPr b="0"/>
          </a:p>
        </p:txBody>
      </p:sp>
      <p:sp>
        <p:nvSpPr>
          <p:cNvPr id="486" name="Google Shape;486;p7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26</a:t>
            </a:fld>
            <a:endParaRPr/>
          </a:p>
        </p:txBody>
      </p:sp>
      <p:pic>
        <p:nvPicPr>
          <p:cNvPr id="487" name="Google Shape;487;p74"/>
          <p:cNvPicPr preferRelativeResize="0"/>
          <p:nvPr/>
        </p:nvPicPr>
        <p:blipFill>
          <a:blip r:embed="rId3">
            <a:alphaModFix/>
          </a:blip>
          <a:stretch>
            <a:fillRect/>
          </a:stretch>
        </p:blipFill>
        <p:spPr>
          <a:xfrm>
            <a:off x="1063875" y="1508875"/>
            <a:ext cx="10877051" cy="8003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5"/>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情報セキュリティの全体内容</a:t>
            </a:r>
            <a:endParaRPr b="0"/>
          </a:p>
        </p:txBody>
      </p:sp>
      <p:sp>
        <p:nvSpPr>
          <p:cNvPr id="493" name="Google Shape;493;p7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27</a:t>
            </a:fld>
            <a:endParaRPr/>
          </a:p>
        </p:txBody>
      </p:sp>
      <p:pic>
        <p:nvPicPr>
          <p:cNvPr id="494" name="Google Shape;494;p75"/>
          <p:cNvPicPr preferRelativeResize="0"/>
          <p:nvPr/>
        </p:nvPicPr>
        <p:blipFill>
          <a:blip r:embed="rId3">
            <a:alphaModFix/>
          </a:blip>
          <a:stretch>
            <a:fillRect/>
          </a:stretch>
        </p:blipFill>
        <p:spPr>
          <a:xfrm>
            <a:off x="1063875" y="1508875"/>
            <a:ext cx="10877051" cy="8003775"/>
          </a:xfrm>
          <a:prstGeom prst="rect">
            <a:avLst/>
          </a:prstGeom>
          <a:noFill/>
          <a:ln>
            <a:noFill/>
          </a:ln>
        </p:spPr>
      </p:pic>
      <p:sp>
        <p:nvSpPr>
          <p:cNvPr id="495" name="Google Shape;495;p75"/>
          <p:cNvSpPr/>
          <p:nvPr/>
        </p:nvSpPr>
        <p:spPr>
          <a:xfrm>
            <a:off x="6108325" y="3911300"/>
            <a:ext cx="4748700" cy="1674900"/>
          </a:xfrm>
          <a:prstGeom prst="rect">
            <a:avLst/>
          </a:prstGeom>
          <a:no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76"/>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b="1"/>
              <a:t>情報資産における脅威</a:t>
            </a:r>
            <a:endParaRPr b="1"/>
          </a:p>
        </p:txBody>
      </p:sp>
      <p:sp>
        <p:nvSpPr>
          <p:cNvPr id="501" name="Google Shape;501;p76"/>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15000"/>
              </a:lnSpc>
              <a:spcBef>
                <a:spcPts val="3200"/>
              </a:spcBef>
              <a:spcAft>
                <a:spcPts val="3200"/>
              </a:spcAft>
              <a:buClr>
                <a:schemeClr val="dk1"/>
              </a:buClr>
              <a:buSzPts val="1100"/>
              <a:buFont typeface="Arial"/>
              <a:buNone/>
            </a:pPr>
            <a:r>
              <a:rPr lang="en-US" b="0"/>
              <a:t>情報資産における脅威</a:t>
            </a:r>
            <a:endParaRPr b="0"/>
          </a:p>
        </p:txBody>
      </p:sp>
      <p:sp>
        <p:nvSpPr>
          <p:cNvPr id="507" name="Google Shape;507;p7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29</a:t>
            </a:fld>
            <a:endParaRPr/>
          </a:p>
        </p:txBody>
      </p:sp>
      <p:sp>
        <p:nvSpPr>
          <p:cNvPr id="508" name="Google Shape;508;p77"/>
          <p:cNvSpPr txBox="1"/>
          <p:nvPr/>
        </p:nvSpPr>
        <p:spPr>
          <a:xfrm>
            <a:off x="619375" y="2210700"/>
            <a:ext cx="12097800" cy="6767700"/>
          </a:xfrm>
          <a:prstGeom prst="rect">
            <a:avLst/>
          </a:prstGeom>
          <a:noFill/>
          <a:ln>
            <a:noFill/>
          </a:ln>
        </p:spPr>
        <p:txBody>
          <a:bodyPr spcFirstLastPara="1" wrap="square" lIns="50800" tIns="50800" rIns="50800" bIns="50800" anchor="t" anchorCtr="0">
            <a:normAutofit/>
          </a:bodyPr>
          <a:lstStyle/>
          <a:p>
            <a:pPr marL="0" marR="0" lvl="0" indent="0" algn="l" rtl="0">
              <a:lnSpc>
                <a:spcPct val="140000"/>
              </a:lnSpc>
              <a:spcBef>
                <a:spcPts val="2500"/>
              </a:spcBef>
              <a:spcAft>
                <a:spcPts val="0"/>
              </a:spcAft>
              <a:buClr>
                <a:schemeClr val="dk1"/>
              </a:buClr>
              <a:buSzPts val="636"/>
              <a:buFont typeface="Arial"/>
              <a:buNone/>
            </a:pPr>
            <a:endParaRPr sz="3240"/>
          </a:p>
          <a:p>
            <a:pPr marL="0" marR="0" lvl="0" indent="0" algn="l" rtl="0">
              <a:lnSpc>
                <a:spcPct val="140000"/>
              </a:lnSpc>
              <a:spcBef>
                <a:spcPts val="2500"/>
              </a:spcBef>
              <a:spcAft>
                <a:spcPts val="0"/>
              </a:spcAft>
              <a:buClr>
                <a:schemeClr val="dk1"/>
              </a:buClr>
              <a:buSzPts val="636"/>
              <a:buFont typeface="Arial"/>
              <a:buNone/>
            </a:pPr>
            <a:r>
              <a:rPr lang="en-US" sz="3240"/>
              <a:t>情報セキュリティ対策を行うには、まず情報資産が、どのような脅威にさらされているのかをきちんと把握する必要があります。情報がさらされている脅威には、技術的脅威、人的脅威、物理的脅威の3種類があります。</a:t>
            </a:r>
            <a:endParaRPr sz="1079"/>
          </a:p>
        </p:txBody>
      </p:sp>
      <p:pic>
        <p:nvPicPr>
          <p:cNvPr id="509" name="Google Shape;509;p77"/>
          <p:cNvPicPr preferRelativeResize="0"/>
          <p:nvPr/>
        </p:nvPicPr>
        <p:blipFill>
          <a:blip r:embed="rId3">
            <a:alphaModFix/>
          </a:blip>
          <a:stretch>
            <a:fillRect/>
          </a:stretch>
        </p:blipFill>
        <p:spPr>
          <a:xfrm>
            <a:off x="10179199" y="105650"/>
            <a:ext cx="2624000" cy="1825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目次</a:t>
            </a:r>
            <a:endParaRPr/>
          </a:p>
        </p:txBody>
      </p:sp>
      <p:sp>
        <p:nvSpPr>
          <p:cNvPr id="295" name="Google Shape;295;p51"/>
          <p:cNvSpPr txBox="1">
            <a:spLocks noGrp="1"/>
          </p:cNvSpPr>
          <p:nvPr>
            <p:ph type="body" idx="1"/>
          </p:nvPr>
        </p:nvSpPr>
        <p:spPr>
          <a:xfrm>
            <a:off x="838275" y="2086175"/>
            <a:ext cx="11099700" cy="6918000"/>
          </a:xfrm>
          <a:prstGeom prst="rect">
            <a:avLst/>
          </a:prstGeom>
          <a:noFill/>
          <a:ln>
            <a:noFill/>
          </a:ln>
        </p:spPr>
        <p:txBody>
          <a:bodyPr spcFirstLastPara="1" wrap="square" lIns="50800" tIns="50800" rIns="50800" bIns="50800" anchor="b" anchorCtr="0">
            <a:noAutofit/>
          </a:bodyPr>
          <a:lstStyle/>
          <a:p>
            <a:pPr marL="457200" marR="0" lvl="0" indent="-457200" algn="l" rtl="0">
              <a:lnSpc>
                <a:spcPct val="150000"/>
              </a:lnSpc>
              <a:spcBef>
                <a:spcPts val="2400"/>
              </a:spcBef>
              <a:spcAft>
                <a:spcPts val="0"/>
              </a:spcAft>
              <a:buSzPts val="3600"/>
              <a:buAutoNum type="arabicPeriod"/>
            </a:pPr>
            <a:r>
              <a:rPr lang="en-US" sz="3600"/>
              <a:t>ミニテストと復習</a:t>
            </a:r>
            <a:endParaRPr sz="3600"/>
          </a:p>
          <a:p>
            <a:pPr marL="457200" marR="0" lvl="0" indent="-457200" algn="l" rtl="0">
              <a:lnSpc>
                <a:spcPct val="150000"/>
              </a:lnSpc>
              <a:spcBef>
                <a:spcPts val="0"/>
              </a:spcBef>
              <a:spcAft>
                <a:spcPts val="0"/>
              </a:spcAft>
              <a:buSzPts val="3600"/>
              <a:buAutoNum type="arabicPeriod"/>
            </a:pPr>
            <a:r>
              <a:rPr lang="en-US" sz="3600"/>
              <a:t>タイピング</a:t>
            </a:r>
            <a:r>
              <a:rPr lang="en-US" sz="3600">
                <a:solidFill>
                  <a:schemeClr val="dk1"/>
                </a:solidFill>
              </a:rPr>
              <a:t>練</a:t>
            </a:r>
            <a:r>
              <a:rPr lang="en-US" sz="3600"/>
              <a:t>習</a:t>
            </a:r>
            <a:endParaRPr sz="3600"/>
          </a:p>
          <a:p>
            <a:pPr marL="457200" lvl="0" indent="-457200" algn="l" rtl="0">
              <a:lnSpc>
                <a:spcPct val="150000"/>
              </a:lnSpc>
              <a:spcBef>
                <a:spcPts val="0"/>
              </a:spcBef>
              <a:spcAft>
                <a:spcPts val="0"/>
              </a:spcAft>
              <a:buSzPts val="3600"/>
              <a:buAutoNum type="arabicPeriod"/>
            </a:pPr>
            <a:r>
              <a:rPr lang="en-US" sz="3600">
                <a:solidFill>
                  <a:schemeClr val="dk1"/>
                </a:solidFill>
              </a:rPr>
              <a:t>カタカナ語の発声練習</a:t>
            </a:r>
            <a:endParaRPr sz="3600">
              <a:solidFill>
                <a:schemeClr val="dk1"/>
              </a:solidFill>
            </a:endParaRPr>
          </a:p>
          <a:p>
            <a:pPr marL="457200" lvl="0" indent="-457200" algn="l" rtl="0">
              <a:lnSpc>
                <a:spcPct val="150000"/>
              </a:lnSpc>
              <a:spcBef>
                <a:spcPts val="0"/>
              </a:spcBef>
              <a:spcAft>
                <a:spcPts val="0"/>
              </a:spcAft>
              <a:buClr>
                <a:schemeClr val="dk1"/>
              </a:buClr>
              <a:buSzPts val="3600"/>
              <a:buAutoNum type="arabicPeriod"/>
            </a:pPr>
            <a:r>
              <a:rPr lang="en-US" sz="3600">
                <a:solidFill>
                  <a:schemeClr val="dk1"/>
                </a:solidFill>
              </a:rPr>
              <a:t>新しい言葉の復習</a:t>
            </a:r>
            <a:endParaRPr sz="3600">
              <a:solidFill>
                <a:schemeClr val="dk1"/>
              </a:solidFill>
            </a:endParaRPr>
          </a:p>
          <a:p>
            <a:pPr marL="457200" lvl="0" indent="-457200" algn="l" rtl="0">
              <a:lnSpc>
                <a:spcPct val="150000"/>
              </a:lnSpc>
              <a:spcBef>
                <a:spcPts val="0"/>
              </a:spcBef>
              <a:spcAft>
                <a:spcPts val="0"/>
              </a:spcAft>
              <a:buSzPts val="3600"/>
              <a:buAutoNum type="arabicPeriod"/>
            </a:pPr>
            <a:r>
              <a:rPr lang="en-US" sz="3600"/>
              <a:t>文章の理解：情報セキュリティとは</a:t>
            </a:r>
            <a:endParaRPr sz="3600"/>
          </a:p>
          <a:p>
            <a:pPr marL="457200" lvl="0" indent="-457200" algn="l" rtl="0">
              <a:lnSpc>
                <a:spcPct val="150000"/>
              </a:lnSpc>
              <a:spcBef>
                <a:spcPts val="0"/>
              </a:spcBef>
              <a:spcAft>
                <a:spcPts val="0"/>
              </a:spcAft>
              <a:buSzPts val="3600"/>
              <a:buAutoNum type="arabicPeriod"/>
            </a:pPr>
            <a:r>
              <a:rPr lang="en-US" sz="3600"/>
              <a:t>復習</a:t>
            </a:r>
            <a:endParaRPr sz="3600"/>
          </a:p>
          <a:p>
            <a:pPr marL="457200" lvl="0" indent="-457200" algn="l" rtl="0">
              <a:lnSpc>
                <a:spcPct val="150000"/>
              </a:lnSpc>
              <a:spcBef>
                <a:spcPts val="0"/>
              </a:spcBef>
              <a:spcAft>
                <a:spcPts val="0"/>
              </a:spcAft>
              <a:buSzPts val="3600"/>
              <a:buAutoNum type="arabicPeriod"/>
            </a:pPr>
            <a:r>
              <a:rPr lang="en-US" sz="3600"/>
              <a:t>聞き取り</a:t>
            </a:r>
            <a:endParaRPr sz="3600"/>
          </a:p>
          <a:p>
            <a:pPr marL="457200" lvl="0" indent="-457200" algn="l" rtl="0">
              <a:lnSpc>
                <a:spcPct val="150000"/>
              </a:lnSpc>
              <a:spcBef>
                <a:spcPts val="0"/>
              </a:spcBef>
              <a:spcAft>
                <a:spcPts val="0"/>
              </a:spcAft>
              <a:buSzPts val="3600"/>
              <a:buAutoNum type="arabicPeriod"/>
            </a:pPr>
            <a:r>
              <a:rPr lang="en-US" sz="3600">
                <a:solidFill>
                  <a:schemeClr val="dk1"/>
                </a:solidFill>
              </a:rPr>
              <a:t>宿題</a:t>
            </a:r>
            <a:endParaRPr sz="3600"/>
          </a:p>
        </p:txBody>
      </p:sp>
      <p:sp>
        <p:nvSpPr>
          <p:cNvPr id="296" name="Google Shape;296;p5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21447942-D578-4516-ACF2-811EC688C709}"/>
              </a:ext>
            </a:extLst>
          </p:cNvPr>
          <p:cNvPicPr>
            <a:picLocks noChangeAspect="1"/>
          </p:cNvPicPr>
          <p:nvPr/>
        </p:nvPicPr>
        <p:blipFill>
          <a:blip r:embed="rId2"/>
          <a:stretch>
            <a:fillRect/>
          </a:stretch>
        </p:blipFill>
        <p:spPr>
          <a:xfrm>
            <a:off x="0" y="1219200"/>
            <a:ext cx="13004800" cy="7315200"/>
          </a:xfrm>
          <a:prstGeom prst="rect">
            <a:avLst/>
          </a:prstGeom>
        </p:spPr>
      </p:pic>
    </p:spTree>
    <p:extLst>
      <p:ext uri="{BB962C8B-B14F-4D97-AF65-F5344CB8AC3E}">
        <p14:creationId xmlns:p14="http://schemas.microsoft.com/office/powerpoint/2010/main" val="3773850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31</a:t>
            </a:fld>
            <a:endParaRPr/>
          </a:p>
        </p:txBody>
      </p:sp>
      <p:sp>
        <p:nvSpPr>
          <p:cNvPr id="515" name="Google Shape;515;p7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516" name="Google Shape;516;p78"/>
          <p:cNvGraphicFramePr/>
          <p:nvPr/>
        </p:nvGraphicFramePr>
        <p:xfrm>
          <a:off x="862821" y="2590909"/>
          <a:ext cx="11279150" cy="4648182"/>
        </p:xfrm>
        <a:graphic>
          <a:graphicData uri="http://schemas.openxmlformats.org/drawingml/2006/table">
            <a:tbl>
              <a:tblPr>
                <a:noFill/>
                <a:tableStyleId>{4478F8D6-B952-43D2-A737-3581C45AD136}</a:tableStyleId>
              </a:tblPr>
              <a:tblGrid>
                <a:gridCol w="1018350">
                  <a:extLst>
                    <a:ext uri="{9D8B030D-6E8A-4147-A177-3AD203B41FA5}">
                      <a16:colId xmlns:a16="http://schemas.microsoft.com/office/drawing/2014/main" val="20000"/>
                    </a:ext>
                  </a:extLst>
                </a:gridCol>
                <a:gridCol w="4783450">
                  <a:extLst>
                    <a:ext uri="{9D8B030D-6E8A-4147-A177-3AD203B41FA5}">
                      <a16:colId xmlns:a16="http://schemas.microsoft.com/office/drawing/2014/main" val="20001"/>
                    </a:ext>
                  </a:extLst>
                </a:gridCol>
                <a:gridCol w="5477350">
                  <a:extLst>
                    <a:ext uri="{9D8B030D-6E8A-4147-A177-3AD203B41FA5}">
                      <a16:colId xmlns:a16="http://schemas.microsoft.com/office/drawing/2014/main" val="20002"/>
                    </a:ext>
                  </a:extLst>
                </a:gridCol>
              </a:tblGrid>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No. </a:t>
                      </a:r>
                      <a:endParaRPr sz="3000" b="1"/>
                    </a:p>
                  </a:txBody>
                  <a:tcPr marL="91425" marR="91425" marT="91425" marB="91425">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新しい言葉</a:t>
                      </a:r>
                      <a:endParaRPr sz="3000" b="1"/>
                    </a:p>
                  </a:txBody>
                  <a:tcPr marL="91425" marR="91425" marT="91425" marB="91425">
                    <a:lnB w="952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読み方</a:t>
                      </a:r>
                      <a:endParaRPr sz="3000" b="1"/>
                    </a:p>
                  </a:txBody>
                  <a:tcPr marL="91425" marR="91425" marT="91425" marB="91425">
                    <a:lnB w="952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1</a:t>
                      </a:r>
                      <a:endParaRPr sz="3000">
                        <a:latin typeface="ヒラギノ角ゴ ProN W3"/>
                        <a:ea typeface="ヒラギノ角ゴ ProN W3"/>
                        <a:cs typeface="ヒラギノ角ゴ ProN W3"/>
                        <a:sym typeface="ヒラギノ角ゴ ProN W3"/>
                      </a:endParaRPr>
                    </a:p>
                  </a:txBody>
                  <a:tcPr marL="91425" marR="91425" marT="91425" marB="91425" anchor="b">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200"/>
                        <a:t>脅威</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35350">
                <a:tc>
                  <a:txBody>
                    <a:bodyPr/>
                    <a:lstStyle/>
                    <a:p>
                      <a:pPr marL="0" marR="0" lvl="0" indent="0" algn="ctr" rtl="0">
                        <a:lnSpc>
                          <a:spcPct val="115000"/>
                        </a:lnSpc>
                        <a:spcBef>
                          <a:spcPts val="0"/>
                        </a:spcBef>
                        <a:spcAft>
                          <a:spcPts val="0"/>
                        </a:spcAft>
                        <a:buNone/>
                      </a:pPr>
                      <a:r>
                        <a:rPr lang="en-US" sz="3200"/>
                        <a:t>2</a:t>
                      </a:r>
                      <a:endParaRPr sz="3200"/>
                    </a:p>
                  </a:txBody>
                  <a:tcPr marL="91425" marR="91425" marT="91425" marB="91425" anchor="b">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200"/>
                        <a:t>晒す</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3</a:t>
                      </a:r>
                      <a:endParaRPr sz="3000" u="none" strike="noStrike" cap="none"/>
                    </a:p>
                  </a:txBody>
                  <a:tcPr marL="91425" marR="91425" marT="91425" marB="91425" anchor="b">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200"/>
                        <a:t>きちんと把握する</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35350">
                <a:tc>
                  <a:txBody>
                    <a:bodyPr/>
                    <a:lstStyle/>
                    <a:p>
                      <a:pPr marL="0" marR="0" lvl="0" indent="0" algn="ctr" rtl="0">
                        <a:lnSpc>
                          <a:spcPct val="115000"/>
                        </a:lnSpc>
                        <a:spcBef>
                          <a:spcPts val="0"/>
                        </a:spcBef>
                        <a:spcAft>
                          <a:spcPts val="0"/>
                        </a:spcAft>
                        <a:buNone/>
                      </a:pPr>
                      <a:r>
                        <a:rPr lang="en-US" sz="3200"/>
                        <a:t>4</a:t>
                      </a:r>
                      <a:endParaRPr sz="3000" u="none" strike="noStrike" cap="none"/>
                    </a:p>
                  </a:txBody>
                  <a:tcPr marL="91425" marR="91425" marT="91425" marB="91425" anchor="b">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200"/>
                        <a:t>技術的脅威</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5</a:t>
                      </a:r>
                      <a:endParaRPr sz="3000" u="none" strike="noStrike" cap="none"/>
                    </a:p>
                  </a:txBody>
                  <a:tcPr marL="91425" marR="91425" marT="91425" marB="91425" anchor="b">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200"/>
                        <a:t>人的脅威</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635350">
                <a:tc>
                  <a:txBody>
                    <a:bodyPr/>
                    <a:lstStyle/>
                    <a:p>
                      <a:pPr marL="0" marR="0" lvl="0" indent="0" algn="ctr" rtl="0">
                        <a:lnSpc>
                          <a:spcPct val="115000"/>
                        </a:lnSpc>
                        <a:spcBef>
                          <a:spcPts val="0"/>
                        </a:spcBef>
                        <a:spcAft>
                          <a:spcPts val="0"/>
                        </a:spcAft>
                        <a:buNone/>
                      </a:pPr>
                      <a:r>
                        <a:rPr lang="en-US" sz="3200"/>
                        <a:t>6</a:t>
                      </a:r>
                      <a:endParaRPr sz="3200"/>
                    </a:p>
                  </a:txBody>
                  <a:tcPr marL="91425" marR="91425" marT="91425" marB="91425" anchor="b">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200"/>
                        <a:t>物理的脅威</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bl>
          </a:graphicData>
        </a:graphic>
      </p:graphicFrame>
      <p:sp>
        <p:nvSpPr>
          <p:cNvPr id="517" name="Google Shape;517;p78"/>
          <p:cNvSpPr txBox="1"/>
          <p:nvPr/>
        </p:nvSpPr>
        <p:spPr>
          <a:xfrm>
            <a:off x="2928650" y="7818225"/>
            <a:ext cx="71475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b="1"/>
              <a:t>Quizletによって勉強しましょう！</a:t>
            </a:r>
            <a:endParaRPr sz="3400"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9"/>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b="1"/>
              <a:t>技術的脅威</a:t>
            </a:r>
            <a:endParaRPr b="1"/>
          </a:p>
        </p:txBody>
      </p:sp>
      <p:sp>
        <p:nvSpPr>
          <p:cNvPr id="523" name="Google Shape;523;p79"/>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8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15000"/>
              </a:lnSpc>
              <a:spcBef>
                <a:spcPts val="3200"/>
              </a:spcBef>
              <a:spcAft>
                <a:spcPts val="3200"/>
              </a:spcAft>
              <a:buClr>
                <a:schemeClr val="dk1"/>
              </a:buClr>
              <a:buSzPts val="1100"/>
              <a:buFont typeface="Arial"/>
              <a:buNone/>
            </a:pPr>
            <a:r>
              <a:rPr lang="en-US" b="0"/>
              <a:t>技術的脅威</a:t>
            </a:r>
            <a:endParaRPr b="0"/>
          </a:p>
        </p:txBody>
      </p:sp>
      <p:sp>
        <p:nvSpPr>
          <p:cNvPr id="529" name="Google Shape;529;p8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33</a:t>
            </a:fld>
            <a:endParaRPr/>
          </a:p>
        </p:txBody>
      </p:sp>
      <p:sp>
        <p:nvSpPr>
          <p:cNvPr id="530" name="Google Shape;530;p80"/>
          <p:cNvSpPr txBox="1"/>
          <p:nvPr/>
        </p:nvSpPr>
        <p:spPr>
          <a:xfrm>
            <a:off x="619375" y="2210700"/>
            <a:ext cx="12183900" cy="6767700"/>
          </a:xfrm>
          <a:prstGeom prst="rect">
            <a:avLst/>
          </a:prstGeom>
          <a:noFill/>
          <a:ln>
            <a:noFill/>
          </a:ln>
        </p:spPr>
        <p:txBody>
          <a:bodyPr spcFirstLastPara="1" wrap="square" lIns="50800" tIns="50800" rIns="50800" bIns="50800" anchor="t" anchorCtr="0">
            <a:normAutofit fontScale="92500" lnSpcReduction="10000"/>
          </a:bodyPr>
          <a:lstStyle/>
          <a:p>
            <a:pPr marL="0" marR="0" lvl="0" indent="0" algn="l" rtl="0">
              <a:lnSpc>
                <a:spcPct val="115000"/>
              </a:lnSpc>
              <a:spcBef>
                <a:spcPts val="0"/>
              </a:spcBef>
              <a:spcAft>
                <a:spcPts val="0"/>
              </a:spcAft>
              <a:buClr>
                <a:schemeClr val="dk1"/>
              </a:buClr>
              <a:buSzPts val="636"/>
              <a:buFont typeface="Arial"/>
              <a:buNone/>
            </a:pPr>
            <a:endParaRPr sz="3240" dirty="0"/>
          </a:p>
          <a:p>
            <a:pPr marL="0" marR="0" lvl="0" indent="0" algn="l" rtl="0">
              <a:lnSpc>
                <a:spcPct val="115000"/>
              </a:lnSpc>
              <a:spcBef>
                <a:spcPts val="0"/>
              </a:spcBef>
              <a:spcAft>
                <a:spcPts val="0"/>
              </a:spcAft>
              <a:buClr>
                <a:schemeClr val="dk1"/>
              </a:buClr>
              <a:buSzPts val="636"/>
              <a:buFont typeface="Arial"/>
              <a:buNone/>
            </a:pPr>
            <a:r>
              <a:rPr lang="en-US" sz="3240" dirty="0" err="1"/>
              <a:t>コンピュータ技術を使った脅威を技術的脅威といいます</a:t>
            </a:r>
            <a:r>
              <a:rPr lang="en-US" sz="3240" dirty="0"/>
              <a:t>。</a:t>
            </a:r>
            <a:br>
              <a:rPr lang="en-US" sz="3240" dirty="0"/>
            </a:br>
            <a:r>
              <a:rPr lang="en-US" sz="3240" dirty="0" err="1"/>
              <a:t>技術的脅威は、不正アクセスやコンピュータウイルスをはじめ、さまざまな手口や攻撃があります</a:t>
            </a:r>
            <a:r>
              <a:rPr lang="en-US" sz="3240" dirty="0"/>
              <a:t>。</a:t>
            </a:r>
            <a:endParaRPr sz="3240" dirty="0"/>
          </a:p>
          <a:p>
            <a:pPr marL="0" marR="0" lvl="0" indent="0" algn="l" rtl="0">
              <a:lnSpc>
                <a:spcPct val="115000"/>
              </a:lnSpc>
              <a:spcBef>
                <a:spcPts val="0"/>
              </a:spcBef>
              <a:spcAft>
                <a:spcPts val="0"/>
              </a:spcAft>
              <a:buClr>
                <a:schemeClr val="dk1"/>
              </a:buClr>
              <a:buSzPts val="636"/>
              <a:buFont typeface="Arial"/>
              <a:buNone/>
            </a:pPr>
            <a:endParaRPr sz="3240" dirty="0"/>
          </a:p>
          <a:p>
            <a:pPr marL="0" marR="0" lvl="0" indent="0" algn="l" rtl="0">
              <a:lnSpc>
                <a:spcPct val="115000"/>
              </a:lnSpc>
              <a:spcBef>
                <a:spcPts val="0"/>
              </a:spcBef>
              <a:spcAft>
                <a:spcPts val="0"/>
              </a:spcAft>
              <a:buClr>
                <a:schemeClr val="dk1"/>
              </a:buClr>
              <a:buSzPts val="636"/>
              <a:buFont typeface="Arial"/>
              <a:buNone/>
            </a:pPr>
            <a:r>
              <a:rPr lang="en-US" sz="3240" dirty="0"/>
              <a:t>・</a:t>
            </a:r>
            <a:r>
              <a:rPr lang="en-US" sz="3240" dirty="0" err="1"/>
              <a:t>フィッシング</a:t>
            </a:r>
            <a:r>
              <a:rPr lang="en-US" sz="3240" dirty="0"/>
              <a:t>  </a:t>
            </a:r>
            <a:endParaRPr sz="3240" dirty="0"/>
          </a:p>
          <a:p>
            <a:pPr marL="0" marR="0" lvl="0" indent="0" algn="l" rtl="0">
              <a:lnSpc>
                <a:spcPct val="115000"/>
              </a:lnSpc>
              <a:spcBef>
                <a:spcPts val="0"/>
              </a:spcBef>
              <a:spcAft>
                <a:spcPts val="0"/>
              </a:spcAft>
              <a:buClr>
                <a:schemeClr val="dk1"/>
              </a:buClr>
              <a:buSzPts val="636"/>
              <a:buFont typeface="Arial"/>
              <a:buNone/>
            </a:pPr>
            <a:r>
              <a:rPr lang="en-US" sz="3240" dirty="0"/>
              <a:t>・</a:t>
            </a:r>
            <a:r>
              <a:rPr lang="en-US" sz="3240" dirty="0" err="1"/>
              <a:t>DNSキャッシュポイズニング</a:t>
            </a:r>
            <a:endParaRPr sz="3240" dirty="0"/>
          </a:p>
          <a:p>
            <a:pPr marL="0" marR="0" lvl="0" indent="0" algn="l" rtl="0">
              <a:lnSpc>
                <a:spcPct val="115000"/>
              </a:lnSpc>
              <a:spcBef>
                <a:spcPts val="0"/>
              </a:spcBef>
              <a:spcAft>
                <a:spcPts val="0"/>
              </a:spcAft>
              <a:buClr>
                <a:schemeClr val="dk1"/>
              </a:buClr>
              <a:buSzPts val="636"/>
              <a:buFont typeface="Arial"/>
              <a:buNone/>
            </a:pPr>
            <a:r>
              <a:rPr lang="en-US" sz="3240" dirty="0"/>
              <a:t>・</a:t>
            </a:r>
            <a:r>
              <a:rPr lang="en-US" sz="3240" dirty="0" err="1"/>
              <a:t>SQLインジェクション</a:t>
            </a:r>
            <a:endParaRPr sz="3240" dirty="0"/>
          </a:p>
          <a:p>
            <a:pPr marL="0" marR="0" lvl="0" indent="0" algn="l" rtl="0">
              <a:lnSpc>
                <a:spcPct val="115000"/>
              </a:lnSpc>
              <a:spcBef>
                <a:spcPts val="0"/>
              </a:spcBef>
              <a:spcAft>
                <a:spcPts val="0"/>
              </a:spcAft>
              <a:buClr>
                <a:schemeClr val="dk1"/>
              </a:buClr>
              <a:buSzPts val="636"/>
              <a:buFont typeface="Arial"/>
              <a:buNone/>
            </a:pPr>
            <a:r>
              <a:rPr lang="en-US" sz="3240" dirty="0"/>
              <a:t>・</a:t>
            </a:r>
            <a:r>
              <a:rPr lang="en-US" sz="3240" dirty="0" err="1"/>
              <a:t>DoS攻撃</a:t>
            </a:r>
            <a:r>
              <a:rPr lang="en-US" sz="3240" dirty="0"/>
              <a:t> </a:t>
            </a:r>
            <a:r>
              <a:rPr lang="en-US" sz="3240" dirty="0" err="1"/>
              <a:t>tấn</a:t>
            </a:r>
            <a:r>
              <a:rPr lang="en-US" sz="3240" dirty="0"/>
              <a:t> </a:t>
            </a:r>
            <a:r>
              <a:rPr lang="en-US" sz="3240" dirty="0" err="1"/>
              <a:t>công</a:t>
            </a:r>
            <a:r>
              <a:rPr lang="en-US" sz="3240" dirty="0"/>
              <a:t> </a:t>
            </a:r>
            <a:r>
              <a:rPr lang="en-US" sz="3240" dirty="0" err="1"/>
              <a:t>từ</a:t>
            </a:r>
            <a:r>
              <a:rPr lang="en-US" sz="3240" dirty="0"/>
              <a:t> </a:t>
            </a:r>
            <a:r>
              <a:rPr lang="en-US" sz="3240" dirty="0" err="1"/>
              <a:t>chối</a:t>
            </a:r>
            <a:r>
              <a:rPr lang="en-US" sz="3240" dirty="0"/>
              <a:t> </a:t>
            </a:r>
            <a:r>
              <a:rPr lang="en-US" sz="3240" dirty="0" err="1"/>
              <a:t>dịch</a:t>
            </a:r>
            <a:r>
              <a:rPr lang="en-US" sz="3240" dirty="0"/>
              <a:t> </a:t>
            </a:r>
            <a:r>
              <a:rPr lang="en-US" sz="3240" dirty="0" err="1"/>
              <a:t>vụ</a:t>
            </a:r>
            <a:endParaRPr sz="3240" dirty="0"/>
          </a:p>
          <a:p>
            <a:pPr marL="0" marR="0" lvl="0" indent="0" algn="l" rtl="0">
              <a:lnSpc>
                <a:spcPct val="115000"/>
              </a:lnSpc>
              <a:spcBef>
                <a:spcPts val="0"/>
              </a:spcBef>
              <a:spcAft>
                <a:spcPts val="0"/>
              </a:spcAft>
              <a:buClr>
                <a:schemeClr val="dk1"/>
              </a:buClr>
              <a:buSzPts val="636"/>
              <a:buFont typeface="Arial"/>
              <a:buNone/>
            </a:pPr>
            <a:r>
              <a:rPr lang="en-US" sz="3240" dirty="0"/>
              <a:t>・</a:t>
            </a:r>
            <a:r>
              <a:rPr lang="en-US" sz="3240" dirty="0" err="1"/>
              <a:t>ディレクトリトラバーサル攻撃</a:t>
            </a:r>
            <a:r>
              <a:rPr lang="en-US" sz="3240" dirty="0"/>
              <a:t> </a:t>
            </a:r>
          </a:p>
          <a:p>
            <a:pPr marL="0" marR="0" lvl="0" indent="0" algn="l" rtl="0">
              <a:lnSpc>
                <a:spcPct val="115000"/>
              </a:lnSpc>
              <a:spcBef>
                <a:spcPts val="0"/>
              </a:spcBef>
              <a:spcAft>
                <a:spcPts val="0"/>
              </a:spcAft>
              <a:buClr>
                <a:schemeClr val="dk1"/>
              </a:buClr>
              <a:buSzPts val="636"/>
              <a:buFont typeface="Arial"/>
              <a:buNone/>
            </a:pPr>
            <a:r>
              <a:rPr lang="en-US" sz="3240" dirty="0" err="1"/>
              <a:t>Tấn</a:t>
            </a:r>
            <a:r>
              <a:rPr lang="en-US" sz="3240" dirty="0"/>
              <a:t> </a:t>
            </a:r>
            <a:r>
              <a:rPr lang="en-US" sz="3240" dirty="0" err="1"/>
              <a:t>công</a:t>
            </a:r>
            <a:r>
              <a:rPr lang="en-US" sz="3240" dirty="0"/>
              <a:t> </a:t>
            </a:r>
            <a:r>
              <a:rPr lang="en-US" sz="3240" dirty="0" err="1"/>
              <a:t>thâm</a:t>
            </a:r>
            <a:r>
              <a:rPr lang="en-US" sz="3240" dirty="0"/>
              <a:t> </a:t>
            </a:r>
            <a:r>
              <a:rPr lang="en-US" sz="3240" dirty="0" err="1"/>
              <a:t>nhập</a:t>
            </a:r>
            <a:r>
              <a:rPr lang="en-US" sz="3240" dirty="0"/>
              <a:t> </a:t>
            </a:r>
            <a:r>
              <a:rPr lang="en-US" sz="3240" dirty="0" err="1"/>
              <a:t>vào</a:t>
            </a:r>
            <a:r>
              <a:rPr lang="en-US" sz="3240" dirty="0"/>
              <a:t> </a:t>
            </a:r>
            <a:r>
              <a:rPr lang="en-US" sz="3240" dirty="0" err="1"/>
              <a:t>những</a:t>
            </a:r>
            <a:r>
              <a:rPr lang="en-US" sz="3240" dirty="0"/>
              <a:t> </a:t>
            </a:r>
            <a:r>
              <a:rPr lang="en-US" sz="3240" dirty="0" err="1"/>
              <a:t>thư</a:t>
            </a:r>
            <a:r>
              <a:rPr lang="en-US" sz="3240" dirty="0"/>
              <a:t> </a:t>
            </a:r>
            <a:r>
              <a:rPr lang="en-US" sz="3240" dirty="0" err="1"/>
              <a:t>mục</a:t>
            </a:r>
            <a:r>
              <a:rPr lang="en-US" sz="3240" dirty="0"/>
              <a:t> </a:t>
            </a:r>
            <a:r>
              <a:rPr lang="en-US" sz="3240" dirty="0" err="1"/>
              <a:t>cấm</a:t>
            </a:r>
            <a:r>
              <a:rPr lang="en-US" sz="3240" dirty="0"/>
              <a:t> </a:t>
            </a:r>
            <a:r>
              <a:rPr lang="en-US" sz="3240" dirty="0" err="1"/>
              <a:t>trong</a:t>
            </a:r>
            <a:r>
              <a:rPr lang="en-US" sz="3240" dirty="0"/>
              <a:t> </a:t>
            </a:r>
            <a:r>
              <a:rPr lang="en-US" sz="3240" dirty="0" err="1"/>
              <a:t>máy</a:t>
            </a:r>
            <a:r>
              <a:rPr lang="en-US" sz="3240" dirty="0"/>
              <a:t> </a:t>
            </a:r>
            <a:r>
              <a:rPr lang="en-US" sz="3240" dirty="0" err="1"/>
              <a:t>tính</a:t>
            </a:r>
            <a:r>
              <a:rPr lang="en-US" sz="3240" dirty="0"/>
              <a:t>.</a:t>
            </a:r>
            <a:endParaRPr sz="3240" dirty="0"/>
          </a:p>
          <a:p>
            <a:pPr marL="0" marR="0" lvl="0" indent="0" algn="l" rtl="0">
              <a:lnSpc>
                <a:spcPct val="115000"/>
              </a:lnSpc>
              <a:spcBef>
                <a:spcPts val="0"/>
              </a:spcBef>
              <a:spcAft>
                <a:spcPts val="0"/>
              </a:spcAft>
              <a:buClr>
                <a:schemeClr val="dk1"/>
              </a:buClr>
              <a:buSzPts val="636"/>
              <a:buFont typeface="Arial"/>
              <a:buNone/>
            </a:pPr>
            <a:r>
              <a:rPr lang="en-US" sz="3240" dirty="0"/>
              <a:t>・</a:t>
            </a:r>
            <a:r>
              <a:rPr lang="en-US" sz="3240" dirty="0" err="1"/>
              <a:t>Webビーコン</a:t>
            </a:r>
            <a:r>
              <a:rPr lang="en-US" sz="3240" dirty="0"/>
              <a:t> </a:t>
            </a:r>
            <a:r>
              <a:rPr lang="en-US" sz="3240" dirty="0" err="1"/>
              <a:t>tập</a:t>
            </a:r>
            <a:r>
              <a:rPr lang="en-US" sz="3240" dirty="0"/>
              <a:t> tin </a:t>
            </a:r>
            <a:r>
              <a:rPr lang="en-US" sz="3240" dirty="0" err="1"/>
              <a:t>chỉ</a:t>
            </a:r>
            <a:r>
              <a:rPr lang="en-US" sz="3240" dirty="0"/>
              <a:t> </a:t>
            </a:r>
            <a:r>
              <a:rPr lang="en-US" sz="3240" dirty="0" err="1"/>
              <a:t>báo</a:t>
            </a:r>
            <a:r>
              <a:rPr lang="en-US" sz="3240" dirty="0"/>
              <a:t>:</a:t>
            </a:r>
            <a:endParaRPr sz="3240" dirty="0"/>
          </a:p>
          <a:p>
            <a:pPr marL="0" marR="0" lvl="0" indent="0" algn="l" rtl="0">
              <a:lnSpc>
                <a:spcPct val="115000"/>
              </a:lnSpc>
              <a:spcBef>
                <a:spcPts val="0"/>
              </a:spcBef>
              <a:spcAft>
                <a:spcPts val="0"/>
              </a:spcAft>
              <a:buClr>
                <a:schemeClr val="dk1"/>
              </a:buClr>
              <a:buSzPts val="636"/>
              <a:buFont typeface="Arial"/>
              <a:buNone/>
            </a:pPr>
            <a:r>
              <a:rPr lang="en-US" sz="3240" dirty="0"/>
              <a:t>・</a:t>
            </a:r>
            <a:r>
              <a:rPr lang="en-US" sz="3240" dirty="0" err="1"/>
              <a:t>キーロガーの悪用</a:t>
            </a:r>
            <a:endParaRPr sz="3240" dirty="0"/>
          </a:p>
        </p:txBody>
      </p:sp>
      <p:pic>
        <p:nvPicPr>
          <p:cNvPr id="531" name="Google Shape;531;p80"/>
          <p:cNvPicPr preferRelativeResize="0"/>
          <p:nvPr/>
        </p:nvPicPr>
        <p:blipFill>
          <a:blip r:embed="rId3">
            <a:alphaModFix/>
          </a:blip>
          <a:stretch>
            <a:fillRect/>
          </a:stretch>
        </p:blipFill>
        <p:spPr>
          <a:xfrm>
            <a:off x="10179199" y="105650"/>
            <a:ext cx="2624000" cy="1825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8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34</a:t>
            </a:fld>
            <a:endParaRPr/>
          </a:p>
        </p:txBody>
      </p:sp>
      <p:sp>
        <p:nvSpPr>
          <p:cNvPr id="537" name="Google Shape;537;p8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538" name="Google Shape;538;p81"/>
          <p:cNvGraphicFramePr/>
          <p:nvPr/>
        </p:nvGraphicFramePr>
        <p:xfrm>
          <a:off x="862821" y="2203834"/>
          <a:ext cx="11279150" cy="7432158"/>
        </p:xfrm>
        <a:graphic>
          <a:graphicData uri="http://schemas.openxmlformats.org/drawingml/2006/table">
            <a:tbl>
              <a:tblPr>
                <a:noFill/>
                <a:tableStyleId>{4478F8D6-B952-43D2-A737-3581C45AD136}</a:tableStyleId>
              </a:tblPr>
              <a:tblGrid>
                <a:gridCol w="1018350">
                  <a:extLst>
                    <a:ext uri="{9D8B030D-6E8A-4147-A177-3AD203B41FA5}">
                      <a16:colId xmlns:a16="http://schemas.microsoft.com/office/drawing/2014/main" val="20000"/>
                    </a:ext>
                  </a:extLst>
                </a:gridCol>
                <a:gridCol w="4783450">
                  <a:extLst>
                    <a:ext uri="{9D8B030D-6E8A-4147-A177-3AD203B41FA5}">
                      <a16:colId xmlns:a16="http://schemas.microsoft.com/office/drawing/2014/main" val="20001"/>
                    </a:ext>
                  </a:extLst>
                </a:gridCol>
                <a:gridCol w="5477350">
                  <a:extLst>
                    <a:ext uri="{9D8B030D-6E8A-4147-A177-3AD203B41FA5}">
                      <a16:colId xmlns:a16="http://schemas.microsoft.com/office/drawing/2014/main" val="20002"/>
                    </a:ext>
                  </a:extLst>
                </a:gridCol>
              </a:tblGrid>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No. </a:t>
                      </a:r>
                      <a:endParaRPr sz="3000" b="1" u="none" strike="noStrike" cap="none"/>
                    </a:p>
                  </a:txBody>
                  <a:tcPr marL="91425" marR="91425" marT="91425" marB="91425">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新しい言葉</a:t>
                      </a:r>
                      <a:endParaRPr sz="3000" b="1" u="none" strike="noStrike" cap="none"/>
                    </a:p>
                  </a:txBody>
                  <a:tcPr marL="91425" marR="91425" marT="91425" marB="91425">
                    <a:lnB w="952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読み方</a:t>
                      </a:r>
                      <a:endParaRPr sz="3000" b="1" u="none" strike="noStrike" cap="none"/>
                    </a:p>
                  </a:txBody>
                  <a:tcPr marL="91425" marR="91425" marT="91425" marB="91425">
                    <a:lnB w="952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35350">
                <a:tc>
                  <a:txBody>
                    <a:bodyPr/>
                    <a:lstStyle/>
                    <a:p>
                      <a:pPr marL="22860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1</a:t>
                      </a:r>
                      <a:endParaRPr sz="3000">
                        <a:latin typeface="ヒラギノ角ゴ ProN W3"/>
                        <a:ea typeface="ヒラギノ角ゴ ProN W3"/>
                        <a:cs typeface="ヒラギノ角ゴ ProN W3"/>
                        <a:sym typeface="ヒラギノ角ゴ ProN W3"/>
                      </a:endParaRPr>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200"/>
                        <a:t>Computer virus</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35350">
                <a:tc>
                  <a:txBody>
                    <a:bodyPr/>
                    <a:lstStyle/>
                    <a:p>
                      <a:pPr marL="0" marR="0" lvl="0" indent="0" algn="ctr" rtl="0">
                        <a:lnSpc>
                          <a:spcPct val="115000"/>
                        </a:lnSpc>
                        <a:spcBef>
                          <a:spcPts val="0"/>
                        </a:spcBef>
                        <a:spcAft>
                          <a:spcPts val="0"/>
                        </a:spcAft>
                        <a:buNone/>
                      </a:pPr>
                      <a:r>
                        <a:rPr lang="en-US" sz="3200"/>
                        <a:t>2</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lnSpc>
                          <a:spcPct val="115000"/>
                        </a:lnSpc>
                        <a:spcBef>
                          <a:spcPts val="0"/>
                        </a:spcBef>
                        <a:spcAft>
                          <a:spcPts val="0"/>
                        </a:spcAft>
                        <a:buNone/>
                      </a:pPr>
                      <a:r>
                        <a:rPr lang="en-US" sz="3200"/>
                        <a:t>手口</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3</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200"/>
                        <a:t>攻撃</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35350">
                <a:tc>
                  <a:txBody>
                    <a:bodyPr/>
                    <a:lstStyle/>
                    <a:p>
                      <a:pPr marL="0" marR="0" lvl="0" indent="0" algn="ctr" rtl="0">
                        <a:lnSpc>
                          <a:spcPct val="115000"/>
                        </a:lnSpc>
                        <a:spcBef>
                          <a:spcPts val="0"/>
                        </a:spcBef>
                        <a:spcAft>
                          <a:spcPts val="0"/>
                        </a:spcAft>
                        <a:buNone/>
                      </a:pPr>
                      <a:r>
                        <a:rPr lang="en-US" sz="3200"/>
                        <a:t>4</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200"/>
                        <a:t>Phishing</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5</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200"/>
                        <a:t>Cache poisoning</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635350">
                <a:tc>
                  <a:txBody>
                    <a:bodyPr/>
                    <a:lstStyle/>
                    <a:p>
                      <a:pPr marL="0" marR="0" lvl="0" indent="0" algn="ctr" rtl="0">
                        <a:lnSpc>
                          <a:spcPct val="115000"/>
                        </a:lnSpc>
                        <a:spcBef>
                          <a:spcPts val="0"/>
                        </a:spcBef>
                        <a:spcAft>
                          <a:spcPts val="0"/>
                        </a:spcAft>
                        <a:buNone/>
                      </a:pPr>
                      <a:r>
                        <a:rPr lang="en-US" sz="3200"/>
                        <a:t>6</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200"/>
                        <a:t>Injection</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35350">
                <a:tc>
                  <a:txBody>
                    <a:bodyPr/>
                    <a:lstStyle/>
                    <a:p>
                      <a:pPr marL="0" marR="0" lvl="0" indent="0" algn="ctr" rtl="0">
                        <a:lnSpc>
                          <a:spcPct val="115000"/>
                        </a:lnSpc>
                        <a:spcBef>
                          <a:spcPts val="0"/>
                        </a:spcBef>
                        <a:spcAft>
                          <a:spcPts val="0"/>
                        </a:spcAft>
                        <a:buNone/>
                      </a:pPr>
                      <a:r>
                        <a:rPr lang="en-US" sz="3200"/>
                        <a:t>7</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US" sz="3200"/>
                        <a:t>DoS</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635350">
                <a:tc>
                  <a:txBody>
                    <a:bodyPr/>
                    <a:lstStyle/>
                    <a:p>
                      <a:pPr marL="0" marR="0" lvl="0" indent="0" algn="ctr" rtl="0">
                        <a:lnSpc>
                          <a:spcPct val="115000"/>
                        </a:lnSpc>
                        <a:spcBef>
                          <a:spcPts val="0"/>
                        </a:spcBef>
                        <a:spcAft>
                          <a:spcPts val="0"/>
                        </a:spcAft>
                        <a:buNone/>
                      </a:pPr>
                      <a:r>
                        <a:rPr lang="en-US" sz="3200"/>
                        <a:t>8</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200"/>
                        <a:t>Directory traversal</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35350">
                <a:tc>
                  <a:txBody>
                    <a:bodyPr/>
                    <a:lstStyle/>
                    <a:p>
                      <a:pPr marL="0" marR="0" lvl="0" indent="0" algn="ctr" rtl="0">
                        <a:lnSpc>
                          <a:spcPct val="115000"/>
                        </a:lnSpc>
                        <a:spcBef>
                          <a:spcPts val="0"/>
                        </a:spcBef>
                        <a:spcAft>
                          <a:spcPts val="0"/>
                        </a:spcAft>
                        <a:buNone/>
                      </a:pPr>
                      <a:r>
                        <a:rPr lang="en-US" sz="3200"/>
                        <a:t>9</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US" sz="3200"/>
                        <a:t>Web beaucon</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635350">
                <a:tc>
                  <a:txBody>
                    <a:bodyPr/>
                    <a:lstStyle/>
                    <a:p>
                      <a:pPr marL="0" marR="0" lvl="0" indent="0" algn="ctr" rtl="0">
                        <a:lnSpc>
                          <a:spcPct val="115000"/>
                        </a:lnSpc>
                        <a:spcBef>
                          <a:spcPts val="0"/>
                        </a:spcBef>
                        <a:spcAft>
                          <a:spcPts val="0"/>
                        </a:spcAft>
                        <a:buNone/>
                      </a:pPr>
                      <a:r>
                        <a:rPr lang="en-US" sz="3200"/>
                        <a:t>10</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200"/>
                        <a:t>Key logger</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8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15000"/>
              </a:lnSpc>
              <a:spcBef>
                <a:spcPts val="3200"/>
              </a:spcBef>
              <a:spcAft>
                <a:spcPts val="3200"/>
              </a:spcAft>
              <a:buClr>
                <a:schemeClr val="dk1"/>
              </a:buClr>
              <a:buSzPts val="1100"/>
              <a:buFont typeface="Arial"/>
              <a:buNone/>
            </a:pPr>
            <a:r>
              <a:rPr lang="en-US" b="0"/>
              <a:t>技術的脅威</a:t>
            </a:r>
            <a:endParaRPr b="0"/>
          </a:p>
        </p:txBody>
      </p:sp>
      <p:sp>
        <p:nvSpPr>
          <p:cNvPr id="544" name="Google Shape;544;p8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35</a:t>
            </a:fld>
            <a:endParaRPr/>
          </a:p>
        </p:txBody>
      </p:sp>
      <p:sp>
        <p:nvSpPr>
          <p:cNvPr id="545" name="Google Shape;545;p82"/>
          <p:cNvSpPr txBox="1"/>
          <p:nvPr/>
        </p:nvSpPr>
        <p:spPr>
          <a:xfrm>
            <a:off x="619375" y="2210700"/>
            <a:ext cx="12183900" cy="6767700"/>
          </a:xfrm>
          <a:prstGeom prst="rect">
            <a:avLst/>
          </a:prstGeom>
          <a:noFill/>
          <a:ln>
            <a:noFill/>
          </a:ln>
        </p:spPr>
        <p:txBody>
          <a:bodyPr spcFirstLastPara="1" wrap="square" lIns="50800" tIns="50800" rIns="50800" bIns="50800" anchor="t" anchorCtr="0">
            <a:normAutofit lnSpcReduction="10000"/>
          </a:bodyPr>
          <a:lstStyle/>
          <a:p>
            <a:pPr marL="0" marR="0" lvl="0" indent="0" algn="l" rtl="0">
              <a:lnSpc>
                <a:spcPct val="115000"/>
              </a:lnSpc>
              <a:spcBef>
                <a:spcPts val="0"/>
              </a:spcBef>
              <a:spcAft>
                <a:spcPts val="0"/>
              </a:spcAft>
              <a:buClr>
                <a:schemeClr val="dk1"/>
              </a:buClr>
              <a:buSzPts val="636"/>
              <a:buFont typeface="Arial"/>
              <a:buNone/>
            </a:pPr>
            <a:endParaRPr sz="3240"/>
          </a:p>
          <a:p>
            <a:pPr marL="0" marR="0" lvl="0" indent="0" algn="l" rtl="0">
              <a:lnSpc>
                <a:spcPct val="115000"/>
              </a:lnSpc>
              <a:spcBef>
                <a:spcPts val="0"/>
              </a:spcBef>
              <a:spcAft>
                <a:spcPts val="0"/>
              </a:spcAft>
              <a:buClr>
                <a:schemeClr val="dk1"/>
              </a:buClr>
              <a:buSzPts val="636"/>
              <a:buFont typeface="Arial"/>
              <a:buNone/>
            </a:pPr>
            <a:r>
              <a:rPr lang="en-US" sz="3240"/>
              <a:t>コンピュータ技術を使った脅威を技術的脅威といいます。</a:t>
            </a:r>
            <a:br>
              <a:rPr lang="en-US" sz="3240"/>
            </a:br>
            <a:r>
              <a:rPr lang="en-US" sz="3240"/>
              <a:t>技術的脅威は、不正アクセスやコンピュータウイルスをはじめ、さまざまな手口や攻撃があります。</a:t>
            </a:r>
            <a:endParaRPr sz="3240"/>
          </a:p>
          <a:p>
            <a:pPr marL="0" marR="0" lvl="0" indent="0" algn="l" rtl="0">
              <a:lnSpc>
                <a:spcPct val="115000"/>
              </a:lnSpc>
              <a:spcBef>
                <a:spcPts val="0"/>
              </a:spcBef>
              <a:spcAft>
                <a:spcPts val="0"/>
              </a:spcAft>
              <a:buClr>
                <a:schemeClr val="dk1"/>
              </a:buClr>
              <a:buSzPts val="636"/>
              <a:buFont typeface="Arial"/>
              <a:buNone/>
            </a:pPr>
            <a:endParaRPr sz="3240"/>
          </a:p>
          <a:p>
            <a:pPr marL="0" marR="0" lvl="0" indent="0" algn="l" rtl="0">
              <a:lnSpc>
                <a:spcPct val="115000"/>
              </a:lnSpc>
              <a:spcBef>
                <a:spcPts val="0"/>
              </a:spcBef>
              <a:spcAft>
                <a:spcPts val="0"/>
              </a:spcAft>
              <a:buClr>
                <a:schemeClr val="dk1"/>
              </a:buClr>
              <a:buSzPts val="636"/>
              <a:buFont typeface="Arial"/>
              <a:buNone/>
            </a:pPr>
            <a:r>
              <a:rPr lang="en-US" sz="3240"/>
              <a:t>・フィッシング</a:t>
            </a:r>
            <a:endParaRPr sz="3240"/>
          </a:p>
          <a:p>
            <a:pPr marL="0" marR="0" lvl="0" indent="0" algn="l" rtl="0">
              <a:lnSpc>
                <a:spcPct val="115000"/>
              </a:lnSpc>
              <a:spcBef>
                <a:spcPts val="0"/>
              </a:spcBef>
              <a:spcAft>
                <a:spcPts val="0"/>
              </a:spcAft>
              <a:buClr>
                <a:schemeClr val="dk1"/>
              </a:buClr>
              <a:buSzPts val="636"/>
              <a:buFont typeface="Arial"/>
              <a:buNone/>
            </a:pPr>
            <a:r>
              <a:rPr lang="en-US" sz="3240"/>
              <a:t>・DNS キャッシュポイズニング</a:t>
            </a:r>
            <a:endParaRPr sz="3240"/>
          </a:p>
          <a:p>
            <a:pPr marL="0" marR="0" lvl="0" indent="0" algn="l" rtl="0">
              <a:lnSpc>
                <a:spcPct val="115000"/>
              </a:lnSpc>
              <a:spcBef>
                <a:spcPts val="0"/>
              </a:spcBef>
              <a:spcAft>
                <a:spcPts val="0"/>
              </a:spcAft>
              <a:buClr>
                <a:schemeClr val="dk1"/>
              </a:buClr>
              <a:buSzPts val="636"/>
              <a:buFont typeface="Arial"/>
              <a:buNone/>
            </a:pPr>
            <a:r>
              <a:rPr lang="en-US" sz="3240"/>
              <a:t>・SQL インジェクション</a:t>
            </a:r>
            <a:endParaRPr sz="3240"/>
          </a:p>
          <a:p>
            <a:pPr marL="0" marR="0" lvl="0" indent="0" algn="l" rtl="0">
              <a:lnSpc>
                <a:spcPct val="115000"/>
              </a:lnSpc>
              <a:spcBef>
                <a:spcPts val="0"/>
              </a:spcBef>
              <a:spcAft>
                <a:spcPts val="0"/>
              </a:spcAft>
              <a:buClr>
                <a:schemeClr val="dk1"/>
              </a:buClr>
              <a:buSzPts val="636"/>
              <a:buFont typeface="Arial"/>
              <a:buNone/>
            </a:pPr>
            <a:r>
              <a:rPr lang="en-US" sz="3240"/>
              <a:t>・DoS 攻撃</a:t>
            </a:r>
            <a:endParaRPr sz="3240"/>
          </a:p>
          <a:p>
            <a:pPr marL="0" marR="0" lvl="0" indent="0" algn="l" rtl="0">
              <a:lnSpc>
                <a:spcPct val="115000"/>
              </a:lnSpc>
              <a:spcBef>
                <a:spcPts val="0"/>
              </a:spcBef>
              <a:spcAft>
                <a:spcPts val="0"/>
              </a:spcAft>
              <a:buClr>
                <a:schemeClr val="dk1"/>
              </a:buClr>
              <a:buSzPts val="636"/>
              <a:buFont typeface="Arial"/>
              <a:buNone/>
            </a:pPr>
            <a:r>
              <a:rPr lang="en-US" sz="3240"/>
              <a:t>・ディレクトリトラバーサル攻撃</a:t>
            </a:r>
            <a:endParaRPr sz="3240"/>
          </a:p>
          <a:p>
            <a:pPr marL="0" marR="0" lvl="0" indent="0" algn="l" rtl="0">
              <a:lnSpc>
                <a:spcPct val="115000"/>
              </a:lnSpc>
              <a:spcBef>
                <a:spcPts val="0"/>
              </a:spcBef>
              <a:spcAft>
                <a:spcPts val="0"/>
              </a:spcAft>
              <a:buClr>
                <a:schemeClr val="dk1"/>
              </a:buClr>
              <a:buSzPts val="636"/>
              <a:buFont typeface="Arial"/>
              <a:buNone/>
            </a:pPr>
            <a:r>
              <a:rPr lang="en-US" sz="3240"/>
              <a:t>・Web ビーコン</a:t>
            </a:r>
            <a:endParaRPr sz="3240"/>
          </a:p>
          <a:p>
            <a:pPr marL="0" marR="0" lvl="0" indent="0" algn="l" rtl="0">
              <a:lnSpc>
                <a:spcPct val="115000"/>
              </a:lnSpc>
              <a:spcBef>
                <a:spcPts val="0"/>
              </a:spcBef>
              <a:spcAft>
                <a:spcPts val="0"/>
              </a:spcAft>
              <a:buClr>
                <a:schemeClr val="dk1"/>
              </a:buClr>
              <a:buSzPts val="636"/>
              <a:buFont typeface="Arial"/>
              <a:buNone/>
            </a:pPr>
            <a:r>
              <a:rPr lang="en-US" sz="3240"/>
              <a:t>・キーロガーの悪用</a:t>
            </a:r>
            <a:endParaRPr sz="3240"/>
          </a:p>
        </p:txBody>
      </p:sp>
      <p:pic>
        <p:nvPicPr>
          <p:cNvPr id="546" name="Google Shape;546;p82"/>
          <p:cNvPicPr preferRelativeResize="0"/>
          <p:nvPr/>
        </p:nvPicPr>
        <p:blipFill>
          <a:blip r:embed="rId3">
            <a:alphaModFix/>
          </a:blip>
          <a:stretch>
            <a:fillRect/>
          </a:stretch>
        </p:blipFill>
        <p:spPr>
          <a:xfrm>
            <a:off x="10179199" y="105650"/>
            <a:ext cx="2624000" cy="1825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83"/>
          <p:cNvSpPr txBox="1">
            <a:spLocks noGrp="1"/>
          </p:cNvSpPr>
          <p:nvPr>
            <p:ph type="title"/>
          </p:nvPr>
        </p:nvSpPr>
        <p:spPr>
          <a:xfrm>
            <a:off x="3995600" y="111025"/>
            <a:ext cx="5420700" cy="1934400"/>
          </a:xfrm>
          <a:prstGeom prst="rect">
            <a:avLst/>
          </a:prstGeom>
          <a:noFill/>
          <a:ln w="9525" cap="flat" cmpd="sng">
            <a:solidFill>
              <a:schemeClr val="accent5"/>
            </a:solidFill>
            <a:prstDash val="solid"/>
            <a:round/>
            <a:headEnd type="none" w="sm" len="sm"/>
            <a:tailEnd type="none" w="sm" len="sm"/>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b="0">
                <a:solidFill>
                  <a:schemeClr val="accent5"/>
                </a:solidFill>
              </a:rPr>
              <a:t>チームワーク</a:t>
            </a:r>
            <a:endParaRPr b="0">
              <a:solidFill>
                <a:schemeClr val="accent5"/>
              </a:solidFill>
            </a:endParaRPr>
          </a:p>
        </p:txBody>
      </p:sp>
      <p:sp>
        <p:nvSpPr>
          <p:cNvPr id="552" name="Google Shape;552;p8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36</a:t>
            </a:fld>
            <a:endParaRPr/>
          </a:p>
        </p:txBody>
      </p:sp>
      <p:sp>
        <p:nvSpPr>
          <p:cNvPr id="553" name="Google Shape;553;p83"/>
          <p:cNvSpPr txBox="1"/>
          <p:nvPr/>
        </p:nvSpPr>
        <p:spPr>
          <a:xfrm>
            <a:off x="750575" y="3269900"/>
            <a:ext cx="11750100" cy="63687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2500"/>
              </a:spcBef>
              <a:spcAft>
                <a:spcPts val="0"/>
              </a:spcAft>
              <a:buClr>
                <a:schemeClr val="dk1"/>
              </a:buClr>
              <a:buSzPts val="688"/>
              <a:buFont typeface="Arial"/>
              <a:buNone/>
            </a:pPr>
            <a:endParaRPr sz="1275"/>
          </a:p>
        </p:txBody>
      </p:sp>
      <p:pic>
        <p:nvPicPr>
          <p:cNvPr id="554" name="Google Shape;554;p83"/>
          <p:cNvPicPr preferRelativeResize="0"/>
          <p:nvPr/>
        </p:nvPicPr>
        <p:blipFill>
          <a:blip r:embed="rId3">
            <a:alphaModFix/>
          </a:blip>
          <a:stretch>
            <a:fillRect/>
          </a:stretch>
        </p:blipFill>
        <p:spPr>
          <a:xfrm>
            <a:off x="394200" y="3723900"/>
            <a:ext cx="3526300" cy="3038699"/>
          </a:xfrm>
          <a:prstGeom prst="rect">
            <a:avLst/>
          </a:prstGeom>
          <a:noFill/>
          <a:ln>
            <a:noFill/>
          </a:ln>
        </p:spPr>
      </p:pic>
      <p:sp>
        <p:nvSpPr>
          <p:cNvPr id="555" name="Google Shape;555;p83"/>
          <p:cNvSpPr txBox="1">
            <a:spLocks noGrp="1"/>
          </p:cNvSpPr>
          <p:nvPr>
            <p:ph type="title"/>
          </p:nvPr>
        </p:nvSpPr>
        <p:spPr>
          <a:xfrm>
            <a:off x="3920500" y="3723900"/>
            <a:ext cx="9097200" cy="3038700"/>
          </a:xfrm>
          <a:prstGeom prst="rect">
            <a:avLst/>
          </a:prstGeom>
          <a:noFill/>
          <a:ln w="9525" cap="flat" cmpd="sng">
            <a:solidFill>
              <a:schemeClr val="dk1"/>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漢字の読み方とカタカナ語を思い出しながら、　 文章を読んでみよう！！</a:t>
            </a:r>
            <a:endParaRPr sz="3140" b="0">
              <a:solidFill>
                <a:schemeClr val="dk1"/>
              </a:solidFill>
            </a:endParaRPr>
          </a:p>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友達と一緒にベトナム語に翻訳してみよう！</a:t>
            </a:r>
            <a:endParaRPr sz="3140" b="0">
              <a:solidFill>
                <a:schemeClr val="dk1"/>
              </a:solidFill>
            </a:endParaRPr>
          </a:p>
        </p:txBody>
      </p:sp>
      <p:sp>
        <p:nvSpPr>
          <p:cNvPr id="556" name="Google Shape;556;p83"/>
          <p:cNvSpPr txBox="1">
            <a:spLocks noGrp="1"/>
          </p:cNvSpPr>
          <p:nvPr>
            <p:ph type="title"/>
          </p:nvPr>
        </p:nvSpPr>
        <p:spPr>
          <a:xfrm>
            <a:off x="5606225" y="7085300"/>
            <a:ext cx="6370200" cy="2337000"/>
          </a:xfrm>
          <a:prstGeom prst="rect">
            <a:avLst/>
          </a:prstGeom>
          <a:noFill/>
          <a:ln w="9525" cap="flat" cmpd="sng">
            <a:solidFill>
              <a:srgbClr val="1B331B"/>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時間：15分</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大きい声で発表する</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None/>
            </a:pPr>
            <a:r>
              <a:rPr lang="en-US" sz="3200" b="0">
                <a:solidFill>
                  <a:schemeClr val="dk1"/>
                </a:solidFill>
                <a:latin typeface="HiraKakuProN-W3"/>
                <a:ea typeface="HiraKakuProN-W3"/>
                <a:cs typeface="HiraKakuProN-W3"/>
                <a:sym typeface="HiraKakuProN-W3"/>
              </a:rPr>
              <a:t>✅ 友達と積極的に相談する</a:t>
            </a:r>
            <a:endParaRPr sz="3600" b="0">
              <a:solidFill>
                <a:schemeClr val="dk1"/>
              </a:solidFill>
            </a:endParaRPr>
          </a:p>
        </p:txBody>
      </p:sp>
      <p:pic>
        <p:nvPicPr>
          <p:cNvPr id="557" name="Google Shape;557;p83"/>
          <p:cNvPicPr preferRelativeResize="0"/>
          <p:nvPr/>
        </p:nvPicPr>
        <p:blipFill>
          <a:blip r:embed="rId3">
            <a:alphaModFix/>
          </a:blip>
          <a:stretch>
            <a:fillRect/>
          </a:stretch>
        </p:blipFill>
        <p:spPr>
          <a:xfrm>
            <a:off x="394200" y="3723900"/>
            <a:ext cx="3526300" cy="3038699"/>
          </a:xfrm>
          <a:prstGeom prst="rect">
            <a:avLst/>
          </a:prstGeom>
          <a:noFill/>
          <a:ln>
            <a:noFill/>
          </a:ln>
        </p:spPr>
      </p:pic>
      <p:sp>
        <p:nvSpPr>
          <p:cNvPr id="558" name="Google Shape;558;p83"/>
          <p:cNvSpPr txBox="1"/>
          <p:nvPr/>
        </p:nvSpPr>
        <p:spPr>
          <a:xfrm>
            <a:off x="1194775" y="2546600"/>
            <a:ext cx="103101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b="1">
                <a:solidFill>
                  <a:srgbClr val="CC0000"/>
                </a:solidFill>
              </a:rPr>
              <a:t>36~43ページ</a:t>
            </a:r>
            <a:r>
              <a:rPr lang="en-US" sz="3100" b="1"/>
              <a:t>を開いてください</a:t>
            </a:r>
            <a:endParaRPr sz="31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4"/>
          <p:cNvSpPr txBox="1">
            <a:spLocks noGrp="1"/>
          </p:cNvSpPr>
          <p:nvPr>
            <p:ph type="title"/>
          </p:nvPr>
        </p:nvSpPr>
        <p:spPr>
          <a:xfrm>
            <a:off x="1270000" y="111017"/>
            <a:ext cx="11099700" cy="1934400"/>
          </a:xfrm>
          <a:prstGeom prst="rect">
            <a:avLst/>
          </a:prstGeom>
        </p:spPr>
        <p:txBody>
          <a:bodyPr spcFirstLastPara="1" wrap="square" lIns="50800" tIns="50800" rIns="50800" bIns="50800" anchor="ctr" anchorCtr="0">
            <a:noAutofit/>
          </a:bodyPr>
          <a:lstStyle/>
          <a:p>
            <a:pPr marL="0" lvl="0" indent="0" algn="l" rtl="0">
              <a:lnSpc>
                <a:spcPct val="115000"/>
              </a:lnSpc>
              <a:spcBef>
                <a:spcPts val="3200"/>
              </a:spcBef>
              <a:spcAft>
                <a:spcPts val="3200"/>
              </a:spcAft>
              <a:buNone/>
            </a:pPr>
            <a:r>
              <a:rPr lang="en-US" b="0"/>
              <a:t>フィッシング</a:t>
            </a:r>
            <a:endParaRPr b="0"/>
          </a:p>
        </p:txBody>
      </p:sp>
      <p:sp>
        <p:nvSpPr>
          <p:cNvPr id="564" name="Google Shape;564;p84"/>
          <p:cNvSpPr txBox="1"/>
          <p:nvPr/>
        </p:nvSpPr>
        <p:spPr>
          <a:xfrm>
            <a:off x="216350" y="5251613"/>
            <a:ext cx="12572100" cy="1883562"/>
          </a:xfrm>
          <a:prstGeom prst="rect">
            <a:avLst/>
          </a:prstGeom>
          <a:noFill/>
          <a:ln>
            <a:noFill/>
          </a:ln>
        </p:spPr>
        <p:txBody>
          <a:bodyPr spcFirstLastPara="1" wrap="square" lIns="91425" tIns="91425" rIns="91425" bIns="91425" anchor="t" anchorCtr="0">
            <a:spAutoFit/>
          </a:bodyPr>
          <a:lstStyle/>
          <a:p>
            <a:pPr marL="457200" lvl="0" indent="-431800" algn="l" rtl="0">
              <a:lnSpc>
                <a:spcPct val="115000"/>
              </a:lnSpc>
              <a:spcBef>
                <a:spcPts val="0"/>
              </a:spcBef>
              <a:spcAft>
                <a:spcPts val="0"/>
              </a:spcAft>
              <a:buClr>
                <a:schemeClr val="dk1"/>
              </a:buClr>
              <a:buSzPts val="3200"/>
              <a:buChar char="➔"/>
            </a:pPr>
            <a:r>
              <a:rPr lang="en-US" sz="3200" dirty="0">
                <a:solidFill>
                  <a:schemeClr val="dk1"/>
                </a:solidFill>
              </a:rPr>
              <a:t>Phishing </a:t>
            </a:r>
            <a:r>
              <a:rPr lang="en-US" sz="3200" dirty="0" err="1">
                <a:solidFill>
                  <a:schemeClr val="dk1"/>
                </a:solidFill>
              </a:rPr>
              <a:t>là</a:t>
            </a:r>
            <a:r>
              <a:rPr lang="en-US" sz="3200" dirty="0">
                <a:solidFill>
                  <a:schemeClr val="dk1"/>
                </a:solidFill>
              </a:rPr>
              <a:t> </a:t>
            </a:r>
            <a:r>
              <a:rPr lang="en-US" sz="3200" dirty="0" err="1">
                <a:solidFill>
                  <a:schemeClr val="dk1"/>
                </a:solidFill>
              </a:rPr>
              <a:t>việc</a:t>
            </a:r>
            <a:r>
              <a:rPr lang="en-US" sz="3200" dirty="0">
                <a:solidFill>
                  <a:schemeClr val="dk1"/>
                </a:solidFill>
              </a:rPr>
              <a:t> </a:t>
            </a:r>
            <a:r>
              <a:rPr lang="en-US" sz="3200" dirty="0" err="1">
                <a:solidFill>
                  <a:schemeClr val="dk1"/>
                </a:solidFill>
              </a:rPr>
              <a:t>tạo</a:t>
            </a:r>
            <a:r>
              <a:rPr lang="en-US" sz="3200" dirty="0">
                <a:solidFill>
                  <a:schemeClr val="dk1"/>
                </a:solidFill>
              </a:rPr>
              <a:t> </a:t>
            </a:r>
            <a:r>
              <a:rPr lang="en-US" sz="3200" dirty="0" err="1">
                <a:solidFill>
                  <a:schemeClr val="dk1"/>
                </a:solidFill>
              </a:rPr>
              <a:t>ra</a:t>
            </a:r>
            <a:r>
              <a:rPr lang="en-US" sz="3200" dirty="0">
                <a:solidFill>
                  <a:schemeClr val="dk1"/>
                </a:solidFill>
              </a:rPr>
              <a:t> </a:t>
            </a:r>
            <a:r>
              <a:rPr lang="en-US" sz="3200" dirty="0" err="1">
                <a:solidFill>
                  <a:schemeClr val="dk1"/>
                </a:solidFill>
              </a:rPr>
              <a:t>các</a:t>
            </a:r>
            <a:r>
              <a:rPr lang="en-US" sz="3200" dirty="0">
                <a:solidFill>
                  <a:schemeClr val="dk1"/>
                </a:solidFill>
              </a:rPr>
              <a:t> </a:t>
            </a:r>
            <a:r>
              <a:rPr lang="en-US" sz="3200" dirty="0" err="1">
                <a:solidFill>
                  <a:schemeClr val="dk1"/>
                </a:solidFill>
              </a:rPr>
              <a:t>trang</a:t>
            </a:r>
            <a:r>
              <a:rPr lang="en-US" sz="3200" dirty="0">
                <a:solidFill>
                  <a:schemeClr val="dk1"/>
                </a:solidFill>
              </a:rPr>
              <a:t> web </a:t>
            </a:r>
            <a:r>
              <a:rPr lang="en-US" sz="3200" dirty="0" err="1">
                <a:solidFill>
                  <a:schemeClr val="dk1"/>
                </a:solidFill>
              </a:rPr>
              <a:t>giả</a:t>
            </a:r>
            <a:r>
              <a:rPr lang="en-US" sz="3200" dirty="0">
                <a:solidFill>
                  <a:schemeClr val="dk1"/>
                </a:solidFill>
              </a:rPr>
              <a:t> </a:t>
            </a:r>
            <a:r>
              <a:rPr lang="en-US" sz="3200" dirty="0" err="1">
                <a:solidFill>
                  <a:schemeClr val="dk1"/>
                </a:solidFill>
              </a:rPr>
              <a:t>mạo</a:t>
            </a:r>
            <a:r>
              <a:rPr lang="en-US" sz="3200" dirty="0">
                <a:solidFill>
                  <a:schemeClr val="dk1"/>
                </a:solidFill>
              </a:rPr>
              <a:t> </a:t>
            </a:r>
            <a:r>
              <a:rPr lang="en-US" sz="3200" dirty="0" err="1">
                <a:solidFill>
                  <a:schemeClr val="dk1"/>
                </a:solidFill>
              </a:rPr>
              <a:t>ngân</a:t>
            </a:r>
            <a:r>
              <a:rPr lang="en-US" sz="3200" dirty="0">
                <a:solidFill>
                  <a:schemeClr val="dk1"/>
                </a:solidFill>
              </a:rPr>
              <a:t> </a:t>
            </a:r>
            <a:r>
              <a:rPr lang="en-US" sz="3200" dirty="0" err="1">
                <a:solidFill>
                  <a:schemeClr val="dk1"/>
                </a:solidFill>
              </a:rPr>
              <a:t>hàng</a:t>
            </a:r>
            <a:r>
              <a:rPr lang="en-US" sz="3200" dirty="0">
                <a:solidFill>
                  <a:schemeClr val="dk1"/>
                </a:solidFill>
              </a:rPr>
              <a:t>, </a:t>
            </a:r>
            <a:r>
              <a:rPr lang="en-US" sz="3200" dirty="0" err="1">
                <a:solidFill>
                  <a:schemeClr val="dk1"/>
                </a:solidFill>
              </a:rPr>
              <a:t>gửi</a:t>
            </a:r>
            <a:r>
              <a:rPr lang="en-US" sz="3200" dirty="0">
                <a:solidFill>
                  <a:schemeClr val="dk1"/>
                </a:solidFill>
              </a:rPr>
              <a:t> </a:t>
            </a:r>
            <a:r>
              <a:rPr lang="en-US" sz="3200" dirty="0" err="1">
                <a:solidFill>
                  <a:schemeClr val="dk1"/>
                </a:solidFill>
              </a:rPr>
              <a:t>các</a:t>
            </a:r>
            <a:r>
              <a:rPr lang="en-US" sz="3200" dirty="0">
                <a:solidFill>
                  <a:schemeClr val="dk1"/>
                </a:solidFill>
              </a:rPr>
              <a:t> email </a:t>
            </a:r>
            <a:r>
              <a:rPr lang="en-US" sz="3200" dirty="0" err="1">
                <a:solidFill>
                  <a:schemeClr val="dk1"/>
                </a:solidFill>
              </a:rPr>
              <a:t>dẫn</a:t>
            </a:r>
            <a:r>
              <a:rPr lang="en-US" sz="3200" dirty="0">
                <a:solidFill>
                  <a:schemeClr val="dk1"/>
                </a:solidFill>
              </a:rPr>
              <a:t> </a:t>
            </a:r>
            <a:r>
              <a:rPr lang="en-US" sz="3200" dirty="0" err="1">
                <a:solidFill>
                  <a:schemeClr val="dk1"/>
                </a:solidFill>
              </a:rPr>
              <a:t>đến</a:t>
            </a:r>
            <a:r>
              <a:rPr lang="en-US" sz="3200" dirty="0">
                <a:solidFill>
                  <a:schemeClr val="dk1"/>
                </a:solidFill>
              </a:rPr>
              <a:t>  </a:t>
            </a:r>
            <a:r>
              <a:rPr lang="en-US" sz="3200" dirty="0" err="1">
                <a:solidFill>
                  <a:schemeClr val="dk1"/>
                </a:solidFill>
              </a:rPr>
              <a:t>trang</a:t>
            </a:r>
            <a:r>
              <a:rPr lang="en-US" sz="3200" dirty="0">
                <a:solidFill>
                  <a:schemeClr val="dk1"/>
                </a:solidFill>
              </a:rPr>
              <a:t> web </a:t>
            </a:r>
            <a:r>
              <a:rPr lang="en-US" sz="3200" dirty="0" err="1">
                <a:solidFill>
                  <a:schemeClr val="dk1"/>
                </a:solidFill>
              </a:rPr>
              <a:t>khác</a:t>
            </a:r>
            <a:r>
              <a:rPr lang="en-US" sz="3200" dirty="0">
                <a:solidFill>
                  <a:schemeClr val="dk1"/>
                </a:solidFill>
              </a:rPr>
              <a:t>, </a:t>
            </a:r>
            <a:r>
              <a:rPr lang="en-US" sz="3200" dirty="0" err="1">
                <a:solidFill>
                  <a:schemeClr val="dk1"/>
                </a:solidFill>
              </a:rPr>
              <a:t>sau</a:t>
            </a:r>
            <a:r>
              <a:rPr lang="en-US" sz="3200" dirty="0">
                <a:solidFill>
                  <a:schemeClr val="dk1"/>
                </a:solidFill>
              </a:rPr>
              <a:t> </a:t>
            </a:r>
            <a:r>
              <a:rPr lang="en-US" sz="3200" dirty="0" err="1">
                <a:solidFill>
                  <a:schemeClr val="dk1"/>
                </a:solidFill>
              </a:rPr>
              <a:t>đó</a:t>
            </a:r>
            <a:r>
              <a:rPr lang="en-US" sz="3200" dirty="0">
                <a:solidFill>
                  <a:schemeClr val="dk1"/>
                </a:solidFill>
              </a:rPr>
              <a:t> </a:t>
            </a:r>
            <a:r>
              <a:rPr lang="en-US" sz="3200" dirty="0" err="1">
                <a:solidFill>
                  <a:schemeClr val="dk1"/>
                </a:solidFill>
              </a:rPr>
              <a:t>tiếp</a:t>
            </a:r>
            <a:r>
              <a:rPr lang="en-US" sz="3200" dirty="0">
                <a:solidFill>
                  <a:schemeClr val="dk1"/>
                </a:solidFill>
              </a:rPr>
              <a:t> </a:t>
            </a:r>
            <a:r>
              <a:rPr lang="en-US" sz="3200" dirty="0" err="1">
                <a:solidFill>
                  <a:schemeClr val="dk1"/>
                </a:solidFill>
              </a:rPr>
              <a:t>cập</a:t>
            </a:r>
            <a:r>
              <a:rPr lang="en-US" sz="3200" dirty="0">
                <a:solidFill>
                  <a:schemeClr val="dk1"/>
                </a:solidFill>
              </a:rPr>
              <a:t> </a:t>
            </a:r>
            <a:r>
              <a:rPr lang="en-US" sz="3200" dirty="0" err="1">
                <a:solidFill>
                  <a:schemeClr val="dk1"/>
                </a:solidFill>
              </a:rPr>
              <a:t>người</a:t>
            </a:r>
            <a:r>
              <a:rPr lang="en-US" sz="3200" dirty="0">
                <a:solidFill>
                  <a:schemeClr val="dk1"/>
                </a:solidFill>
              </a:rPr>
              <a:t> </a:t>
            </a:r>
            <a:r>
              <a:rPr lang="en-US" sz="3200" dirty="0" err="1">
                <a:solidFill>
                  <a:schemeClr val="dk1"/>
                </a:solidFill>
              </a:rPr>
              <a:t>dùng</a:t>
            </a:r>
            <a:r>
              <a:rPr lang="en-US" sz="3200" dirty="0">
                <a:solidFill>
                  <a:schemeClr val="dk1"/>
                </a:solidFill>
              </a:rPr>
              <a:t> </a:t>
            </a:r>
            <a:r>
              <a:rPr lang="en-US" sz="3200" dirty="0" err="1">
                <a:solidFill>
                  <a:schemeClr val="dk1"/>
                </a:solidFill>
              </a:rPr>
              <a:t>lừa</a:t>
            </a:r>
            <a:r>
              <a:rPr lang="en-US" sz="3200" dirty="0">
                <a:solidFill>
                  <a:schemeClr val="dk1"/>
                </a:solidFill>
              </a:rPr>
              <a:t> </a:t>
            </a:r>
            <a:r>
              <a:rPr lang="en-US" sz="3200" dirty="0" err="1">
                <a:solidFill>
                  <a:schemeClr val="dk1"/>
                </a:solidFill>
              </a:rPr>
              <a:t>lấy</a:t>
            </a:r>
            <a:r>
              <a:rPr lang="en-US" sz="3200" dirty="0">
                <a:solidFill>
                  <a:schemeClr val="dk1"/>
                </a:solidFill>
              </a:rPr>
              <a:t> </a:t>
            </a:r>
            <a:r>
              <a:rPr lang="en-US" sz="3200" dirty="0" err="1">
                <a:solidFill>
                  <a:schemeClr val="dk1"/>
                </a:solidFill>
              </a:rPr>
              <a:t>mã</a:t>
            </a:r>
            <a:r>
              <a:rPr lang="en-US" sz="3200" dirty="0">
                <a:solidFill>
                  <a:schemeClr val="dk1"/>
                </a:solidFill>
              </a:rPr>
              <a:t> </a:t>
            </a:r>
            <a:r>
              <a:rPr lang="en-US" sz="3200" dirty="0" err="1">
                <a:solidFill>
                  <a:schemeClr val="dk1"/>
                </a:solidFill>
              </a:rPr>
              <a:t>số</a:t>
            </a:r>
            <a:r>
              <a:rPr lang="en-US" sz="3200" dirty="0">
                <a:solidFill>
                  <a:schemeClr val="dk1"/>
                </a:solidFill>
              </a:rPr>
              <a:t> </a:t>
            </a:r>
            <a:r>
              <a:rPr lang="en-US" sz="3200" dirty="0" err="1">
                <a:solidFill>
                  <a:schemeClr val="dk1"/>
                </a:solidFill>
              </a:rPr>
              <a:t>bảo</a:t>
            </a:r>
            <a:r>
              <a:rPr lang="en-US" sz="3200" dirty="0">
                <a:solidFill>
                  <a:schemeClr val="dk1"/>
                </a:solidFill>
              </a:rPr>
              <a:t> </a:t>
            </a:r>
            <a:r>
              <a:rPr lang="en-US" sz="3200" dirty="0" err="1">
                <a:solidFill>
                  <a:schemeClr val="dk1"/>
                </a:solidFill>
              </a:rPr>
              <a:t>mật</a:t>
            </a:r>
            <a:r>
              <a:rPr lang="en-US" sz="3200" dirty="0">
                <a:solidFill>
                  <a:schemeClr val="dk1"/>
                </a:solidFill>
              </a:rPr>
              <a:t> hay </a:t>
            </a:r>
            <a:r>
              <a:rPr lang="en-US" sz="3200" dirty="0" err="1">
                <a:solidFill>
                  <a:schemeClr val="dk1"/>
                </a:solidFill>
              </a:rPr>
              <a:t>mật</a:t>
            </a:r>
            <a:r>
              <a:rPr lang="en-US" sz="3200" dirty="0">
                <a:solidFill>
                  <a:schemeClr val="dk1"/>
                </a:solidFill>
              </a:rPr>
              <a:t> </a:t>
            </a:r>
            <a:r>
              <a:rPr lang="en-US" sz="3200" dirty="0" err="1">
                <a:solidFill>
                  <a:schemeClr val="dk1"/>
                </a:solidFill>
              </a:rPr>
              <a:t>khẩu</a:t>
            </a:r>
            <a:endParaRPr sz="3200" dirty="0">
              <a:solidFill>
                <a:schemeClr val="dk1"/>
              </a:solidFill>
            </a:endParaRPr>
          </a:p>
        </p:txBody>
      </p:sp>
      <p:sp>
        <p:nvSpPr>
          <p:cNvPr id="565" name="Google Shape;565;p8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37</a:t>
            </a:fld>
            <a:endParaRPr/>
          </a:p>
        </p:txBody>
      </p:sp>
      <p:sp>
        <p:nvSpPr>
          <p:cNvPr id="566" name="Google Shape;566;p84"/>
          <p:cNvSpPr txBox="1"/>
          <p:nvPr/>
        </p:nvSpPr>
        <p:spPr>
          <a:xfrm>
            <a:off x="609300" y="2743425"/>
            <a:ext cx="12108000" cy="18306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40" dirty="0">
                <a:solidFill>
                  <a:schemeClr val="dk1"/>
                </a:solidFill>
              </a:rPr>
              <a:t> </a:t>
            </a:r>
            <a:r>
              <a:rPr lang="en-US" sz="3240" dirty="0" err="1">
                <a:solidFill>
                  <a:schemeClr val="dk1"/>
                </a:solidFill>
              </a:rPr>
              <a:t>銀行などを装った偽のWebサイト</a:t>
            </a:r>
            <a:r>
              <a:rPr lang="en-US" sz="3240" dirty="0" err="1">
                <a:solidFill>
                  <a:schemeClr val="accent5"/>
                </a:solidFill>
              </a:rPr>
              <a:t>を</a:t>
            </a:r>
            <a:r>
              <a:rPr lang="en-US" sz="3240" u="sng" dirty="0" err="1">
                <a:solidFill>
                  <a:schemeClr val="dk1"/>
                </a:solidFill>
              </a:rPr>
              <a:t>作り</a:t>
            </a:r>
            <a:r>
              <a:rPr lang="en-US" sz="3240" dirty="0" err="1">
                <a:solidFill>
                  <a:schemeClr val="dk1"/>
                </a:solidFill>
              </a:rPr>
              <a:t>、URLを載せた電子</a:t>
            </a:r>
            <a:r>
              <a:rPr lang="en-US" sz="3240" dirty="0">
                <a:solidFill>
                  <a:schemeClr val="dk1"/>
                </a:solidFill>
              </a:rPr>
              <a:t>  </a:t>
            </a:r>
            <a:br>
              <a:rPr lang="en-US" sz="3240" dirty="0">
                <a:solidFill>
                  <a:schemeClr val="dk1"/>
                </a:solidFill>
              </a:rPr>
            </a:br>
            <a:r>
              <a:rPr lang="en-US" sz="3240" dirty="0">
                <a:solidFill>
                  <a:schemeClr val="dk1"/>
                </a:solidFill>
              </a:rPr>
              <a:t> </a:t>
            </a:r>
            <a:r>
              <a:rPr lang="en-US" sz="3240" dirty="0" err="1">
                <a:solidFill>
                  <a:schemeClr val="dk1"/>
                </a:solidFill>
              </a:rPr>
              <a:t>メール</a:t>
            </a:r>
            <a:r>
              <a:rPr lang="en-US" sz="3240" dirty="0" err="1">
                <a:solidFill>
                  <a:schemeClr val="accent5"/>
                </a:solidFill>
              </a:rPr>
              <a:t>を</a:t>
            </a:r>
            <a:r>
              <a:rPr lang="en-US" sz="3240" u="sng" dirty="0" err="1">
                <a:solidFill>
                  <a:schemeClr val="dk1"/>
                </a:solidFill>
              </a:rPr>
              <a:t>送り</a:t>
            </a:r>
            <a:r>
              <a:rPr lang="en-US" sz="3240" dirty="0">
                <a:solidFill>
                  <a:schemeClr val="dk1"/>
                </a:solidFill>
              </a:rPr>
              <a:t>、 </a:t>
            </a:r>
            <a:r>
              <a:rPr lang="en-US" sz="3240" dirty="0" err="1">
                <a:solidFill>
                  <a:schemeClr val="dk1"/>
                </a:solidFill>
              </a:rPr>
              <a:t>ユーザに</a:t>
            </a:r>
            <a:r>
              <a:rPr lang="en-US" sz="3240" u="sng" dirty="0" err="1">
                <a:solidFill>
                  <a:schemeClr val="dk1"/>
                </a:solidFill>
              </a:rPr>
              <a:t>アクセスさせて</a:t>
            </a:r>
            <a:r>
              <a:rPr lang="en-US" sz="3240" dirty="0" err="1">
                <a:solidFill>
                  <a:schemeClr val="dk1"/>
                </a:solidFill>
              </a:rPr>
              <a:t>暗証番号やパスワード</a:t>
            </a:r>
            <a:r>
              <a:rPr lang="en-US" sz="3240" dirty="0">
                <a:solidFill>
                  <a:schemeClr val="dk1"/>
                </a:solidFill>
              </a:rPr>
              <a:t> </a:t>
            </a:r>
            <a:endParaRPr sz="3240" dirty="0">
              <a:solidFill>
                <a:schemeClr val="dk1"/>
              </a:solidFill>
            </a:endParaRPr>
          </a:p>
          <a:p>
            <a:pPr marL="0" lvl="0" indent="0" algn="l" rtl="0">
              <a:lnSpc>
                <a:spcPct val="115000"/>
              </a:lnSpc>
              <a:spcBef>
                <a:spcPts val="0"/>
              </a:spcBef>
              <a:spcAft>
                <a:spcPts val="0"/>
              </a:spcAft>
              <a:buNone/>
            </a:pPr>
            <a:r>
              <a:rPr lang="en-US" sz="3240" dirty="0">
                <a:solidFill>
                  <a:schemeClr val="dk1"/>
                </a:solidFill>
              </a:rPr>
              <a:t> </a:t>
            </a:r>
            <a:r>
              <a:rPr lang="en-US" sz="3240" dirty="0" err="1">
                <a:solidFill>
                  <a:schemeClr val="accent5"/>
                </a:solidFill>
              </a:rPr>
              <a:t>を</a:t>
            </a:r>
            <a:r>
              <a:rPr lang="en-US" sz="3240" u="sng" dirty="0" err="1">
                <a:solidFill>
                  <a:schemeClr val="dk1"/>
                </a:solidFill>
              </a:rPr>
              <a:t>だまし取る</a:t>
            </a:r>
            <a:r>
              <a:rPr lang="en-US" sz="3240" b="1" dirty="0" err="1">
                <a:solidFill>
                  <a:schemeClr val="dk1"/>
                </a:solidFill>
              </a:rPr>
              <a:t>こと</a:t>
            </a:r>
            <a:r>
              <a:rPr lang="en-US" sz="3240" dirty="0" err="1">
                <a:solidFill>
                  <a:schemeClr val="accent5"/>
                </a:solidFill>
              </a:rPr>
              <a:t>を</a:t>
            </a:r>
            <a:r>
              <a:rPr lang="en-US" sz="3240" dirty="0" err="1">
                <a:solidFill>
                  <a:schemeClr val="dk1"/>
                </a:solidFill>
              </a:rPr>
              <a:t>フィッシ</a:t>
            </a:r>
            <a:r>
              <a:rPr lang="en-US" sz="3240" dirty="0">
                <a:solidFill>
                  <a:schemeClr val="dk1"/>
                </a:solidFill>
              </a:rPr>
              <a:t> </a:t>
            </a:r>
            <a:r>
              <a:rPr lang="en-US" sz="3240" dirty="0" err="1">
                <a:solidFill>
                  <a:schemeClr val="dk1"/>
                </a:solidFill>
              </a:rPr>
              <a:t>ング</a:t>
            </a:r>
            <a:r>
              <a:rPr lang="en-US" sz="3240" dirty="0" err="1">
                <a:solidFill>
                  <a:schemeClr val="accent5"/>
                </a:solidFill>
              </a:rPr>
              <a:t>といいます</a:t>
            </a:r>
            <a:r>
              <a:rPr lang="en-US" sz="3240" dirty="0">
                <a:solidFill>
                  <a:schemeClr val="dk1"/>
                </a:solidFill>
              </a:rPr>
              <a:t>。</a:t>
            </a:r>
            <a:endParaRPr sz="3000" dirty="0">
              <a:solidFill>
                <a:schemeClr val="dk1"/>
              </a:solidFill>
            </a:endParaRPr>
          </a:p>
        </p:txBody>
      </p:sp>
      <p:sp>
        <p:nvSpPr>
          <p:cNvPr id="6" name="Google Shape;564;p84">
            <a:extLst>
              <a:ext uri="{FF2B5EF4-FFF2-40B4-BE49-F238E27FC236}">
                <a16:creationId xmlns:a16="http://schemas.microsoft.com/office/drawing/2014/main" id="{6021ACF2-2C85-45E2-98D9-A05482E3CE5E}"/>
              </a:ext>
            </a:extLst>
          </p:cNvPr>
          <p:cNvSpPr txBox="1"/>
          <p:nvPr/>
        </p:nvSpPr>
        <p:spPr>
          <a:xfrm>
            <a:off x="216350" y="7135175"/>
            <a:ext cx="12572100" cy="1458831"/>
          </a:xfrm>
          <a:prstGeom prst="rect">
            <a:avLst/>
          </a:prstGeom>
          <a:noFill/>
          <a:ln>
            <a:noFill/>
          </a:ln>
        </p:spPr>
        <p:txBody>
          <a:bodyPr spcFirstLastPara="1" wrap="square" lIns="91425" tIns="91425" rIns="91425" bIns="91425" anchor="t" anchorCtr="0">
            <a:spAutoFit/>
          </a:bodyPr>
          <a:lstStyle/>
          <a:p>
            <a:pPr marL="25400" lvl="0" algn="l" rtl="0">
              <a:lnSpc>
                <a:spcPct val="115000"/>
              </a:lnSpc>
              <a:spcBef>
                <a:spcPts val="0"/>
              </a:spcBef>
              <a:spcAft>
                <a:spcPts val="0"/>
              </a:spcAft>
              <a:buClr>
                <a:schemeClr val="dk1"/>
              </a:buClr>
              <a:buSzPts val="3200"/>
            </a:pPr>
            <a:r>
              <a:rPr lang="en-US" sz="2400" dirty="0">
                <a:solidFill>
                  <a:schemeClr val="dk1"/>
                </a:solidFill>
              </a:rPr>
              <a:t>Phishing </a:t>
            </a:r>
            <a:r>
              <a:rPr lang="en-US" sz="2400" dirty="0" err="1">
                <a:solidFill>
                  <a:schemeClr val="dk1"/>
                </a:solidFill>
              </a:rPr>
              <a:t>là</a:t>
            </a:r>
            <a:r>
              <a:rPr lang="en-US" sz="2400" dirty="0">
                <a:solidFill>
                  <a:schemeClr val="dk1"/>
                </a:solidFill>
              </a:rPr>
              <a:t> </a:t>
            </a:r>
            <a:r>
              <a:rPr lang="en-US" sz="2400" dirty="0" err="1">
                <a:solidFill>
                  <a:schemeClr val="dk1"/>
                </a:solidFill>
              </a:rPr>
              <a:t>việc</a:t>
            </a:r>
            <a:r>
              <a:rPr lang="en-US" sz="2400" dirty="0">
                <a:solidFill>
                  <a:schemeClr val="dk1"/>
                </a:solidFill>
              </a:rPr>
              <a:t> </a:t>
            </a:r>
            <a:r>
              <a:rPr lang="en-US" sz="2400" dirty="0" err="1">
                <a:solidFill>
                  <a:schemeClr val="dk1"/>
                </a:solidFill>
              </a:rPr>
              <a:t>tạo</a:t>
            </a:r>
            <a:r>
              <a:rPr lang="en-US" sz="2400" dirty="0">
                <a:solidFill>
                  <a:schemeClr val="dk1"/>
                </a:solidFill>
              </a:rPr>
              <a:t> 1 </a:t>
            </a:r>
            <a:r>
              <a:rPr lang="en-US" sz="2400" dirty="0" err="1">
                <a:solidFill>
                  <a:schemeClr val="dk1"/>
                </a:solidFill>
              </a:rPr>
              <a:t>trang</a:t>
            </a:r>
            <a:r>
              <a:rPr lang="en-US" sz="2400" dirty="0">
                <a:solidFill>
                  <a:schemeClr val="dk1"/>
                </a:solidFill>
              </a:rPr>
              <a:t> web </a:t>
            </a:r>
            <a:r>
              <a:rPr lang="en-US" sz="2400" dirty="0" err="1">
                <a:solidFill>
                  <a:schemeClr val="dk1"/>
                </a:solidFill>
              </a:rPr>
              <a:t>giả</a:t>
            </a:r>
            <a:r>
              <a:rPr lang="en-US" sz="2400" dirty="0">
                <a:solidFill>
                  <a:schemeClr val="dk1"/>
                </a:solidFill>
              </a:rPr>
              <a:t> </a:t>
            </a:r>
            <a:r>
              <a:rPr lang="en-US" sz="2400" dirty="0" err="1">
                <a:solidFill>
                  <a:schemeClr val="dk1"/>
                </a:solidFill>
              </a:rPr>
              <a:t>ngụy</a:t>
            </a:r>
            <a:r>
              <a:rPr lang="en-US" sz="2400" dirty="0">
                <a:solidFill>
                  <a:schemeClr val="dk1"/>
                </a:solidFill>
              </a:rPr>
              <a:t> </a:t>
            </a:r>
            <a:r>
              <a:rPr lang="en-US" sz="2400" dirty="0" err="1">
                <a:solidFill>
                  <a:schemeClr val="dk1"/>
                </a:solidFill>
              </a:rPr>
              <a:t>trang</a:t>
            </a:r>
            <a:r>
              <a:rPr lang="en-US" sz="2400" dirty="0">
                <a:solidFill>
                  <a:schemeClr val="dk1"/>
                </a:solidFill>
              </a:rPr>
              <a:t> </a:t>
            </a:r>
            <a:r>
              <a:rPr lang="en-US" sz="2400" dirty="0" err="1">
                <a:solidFill>
                  <a:schemeClr val="dk1"/>
                </a:solidFill>
              </a:rPr>
              <a:t>ví</a:t>
            </a:r>
            <a:r>
              <a:rPr lang="en-US" sz="2400" dirty="0">
                <a:solidFill>
                  <a:schemeClr val="dk1"/>
                </a:solidFill>
              </a:rPr>
              <a:t> </a:t>
            </a:r>
            <a:r>
              <a:rPr lang="en-US" sz="2400" dirty="0" err="1">
                <a:solidFill>
                  <a:schemeClr val="dk1"/>
                </a:solidFill>
              </a:rPr>
              <a:t>dụ</a:t>
            </a:r>
            <a:r>
              <a:rPr lang="en-US" sz="2400" dirty="0">
                <a:solidFill>
                  <a:schemeClr val="dk1"/>
                </a:solidFill>
              </a:rPr>
              <a:t> </a:t>
            </a:r>
            <a:r>
              <a:rPr lang="en-US" sz="2400" dirty="0" err="1">
                <a:solidFill>
                  <a:schemeClr val="dk1"/>
                </a:solidFill>
              </a:rPr>
              <a:t>như</a:t>
            </a:r>
            <a:r>
              <a:rPr lang="en-US" sz="2400" dirty="0">
                <a:solidFill>
                  <a:schemeClr val="dk1"/>
                </a:solidFill>
              </a:rPr>
              <a:t> </a:t>
            </a:r>
            <a:r>
              <a:rPr lang="en-US" sz="2400" dirty="0" err="1">
                <a:solidFill>
                  <a:schemeClr val="dk1"/>
                </a:solidFill>
              </a:rPr>
              <a:t>dưới</a:t>
            </a:r>
            <a:r>
              <a:rPr lang="en-US" sz="2400" dirty="0">
                <a:solidFill>
                  <a:schemeClr val="dk1"/>
                </a:solidFill>
              </a:rPr>
              <a:t> </a:t>
            </a:r>
            <a:r>
              <a:rPr lang="en-US" sz="2400" dirty="0" err="1">
                <a:solidFill>
                  <a:schemeClr val="dk1"/>
                </a:solidFill>
              </a:rPr>
              <a:t>dạng</a:t>
            </a:r>
            <a:r>
              <a:rPr lang="en-US" sz="2400" dirty="0">
                <a:solidFill>
                  <a:schemeClr val="dk1"/>
                </a:solidFill>
              </a:rPr>
              <a:t> 1 </a:t>
            </a:r>
            <a:r>
              <a:rPr lang="en-US" sz="2400" dirty="0" err="1">
                <a:solidFill>
                  <a:schemeClr val="dk1"/>
                </a:solidFill>
              </a:rPr>
              <a:t>ngân</a:t>
            </a:r>
            <a:r>
              <a:rPr lang="en-US" sz="2400" dirty="0">
                <a:solidFill>
                  <a:schemeClr val="dk1"/>
                </a:solidFill>
              </a:rPr>
              <a:t> hang , </a:t>
            </a:r>
            <a:r>
              <a:rPr lang="en-US" sz="2400" dirty="0" err="1">
                <a:solidFill>
                  <a:schemeClr val="dk1"/>
                </a:solidFill>
              </a:rPr>
              <a:t>thực</a:t>
            </a:r>
            <a:r>
              <a:rPr lang="en-US" sz="2400" dirty="0">
                <a:solidFill>
                  <a:schemeClr val="dk1"/>
                </a:solidFill>
              </a:rPr>
              <a:t> </a:t>
            </a:r>
            <a:r>
              <a:rPr lang="en-US" sz="2400" dirty="0" err="1">
                <a:solidFill>
                  <a:schemeClr val="dk1"/>
                </a:solidFill>
              </a:rPr>
              <a:t>hiện</a:t>
            </a:r>
            <a:r>
              <a:rPr lang="en-US" sz="2400" dirty="0">
                <a:solidFill>
                  <a:schemeClr val="dk1"/>
                </a:solidFill>
              </a:rPr>
              <a:t> </a:t>
            </a:r>
            <a:r>
              <a:rPr lang="en-US" sz="2400" dirty="0" err="1">
                <a:solidFill>
                  <a:schemeClr val="dk1"/>
                </a:solidFill>
              </a:rPr>
              <a:t>gửi</a:t>
            </a:r>
            <a:r>
              <a:rPr lang="en-US" sz="2400" dirty="0">
                <a:solidFill>
                  <a:schemeClr val="dk1"/>
                </a:solidFill>
              </a:rPr>
              <a:t> mail </a:t>
            </a:r>
            <a:r>
              <a:rPr lang="en-US" sz="2400" dirty="0" err="1">
                <a:solidFill>
                  <a:schemeClr val="dk1"/>
                </a:solidFill>
              </a:rPr>
              <a:t>chứa</a:t>
            </a:r>
            <a:r>
              <a:rPr lang="en-US" sz="2400" dirty="0">
                <a:solidFill>
                  <a:schemeClr val="dk1"/>
                </a:solidFill>
              </a:rPr>
              <a:t> URL  </a:t>
            </a:r>
            <a:r>
              <a:rPr lang="en-US" sz="2400" dirty="0" err="1">
                <a:solidFill>
                  <a:schemeClr val="dk1"/>
                </a:solidFill>
              </a:rPr>
              <a:t>và</a:t>
            </a:r>
            <a:r>
              <a:rPr lang="en-US" sz="2400" dirty="0">
                <a:solidFill>
                  <a:schemeClr val="dk1"/>
                </a:solidFill>
              </a:rPr>
              <a:t> </a:t>
            </a:r>
            <a:r>
              <a:rPr lang="en-US" sz="2400" dirty="0" err="1">
                <a:solidFill>
                  <a:schemeClr val="dk1"/>
                </a:solidFill>
              </a:rPr>
              <a:t>cho</a:t>
            </a:r>
            <a:r>
              <a:rPr lang="en-US" sz="2400" dirty="0">
                <a:solidFill>
                  <a:schemeClr val="dk1"/>
                </a:solidFill>
              </a:rPr>
              <a:t> </a:t>
            </a:r>
            <a:r>
              <a:rPr lang="en-US" sz="2400" dirty="0" err="1">
                <a:solidFill>
                  <a:schemeClr val="dk1"/>
                </a:solidFill>
              </a:rPr>
              <a:t>phép</a:t>
            </a:r>
            <a:r>
              <a:rPr lang="en-US" sz="2400" dirty="0">
                <a:solidFill>
                  <a:schemeClr val="dk1"/>
                </a:solidFill>
              </a:rPr>
              <a:t> </a:t>
            </a:r>
            <a:r>
              <a:rPr lang="en-US" sz="2400" dirty="0" err="1">
                <a:solidFill>
                  <a:schemeClr val="dk1"/>
                </a:solidFill>
              </a:rPr>
              <a:t>người</a:t>
            </a:r>
            <a:r>
              <a:rPr lang="en-US" sz="2400" dirty="0">
                <a:solidFill>
                  <a:schemeClr val="dk1"/>
                </a:solidFill>
              </a:rPr>
              <a:t> </a:t>
            </a:r>
            <a:r>
              <a:rPr lang="en-US" sz="2400" dirty="0" err="1">
                <a:solidFill>
                  <a:schemeClr val="dk1"/>
                </a:solidFill>
              </a:rPr>
              <a:t>dùng</a:t>
            </a:r>
            <a:r>
              <a:rPr lang="en-US" sz="2400" dirty="0">
                <a:solidFill>
                  <a:schemeClr val="dk1"/>
                </a:solidFill>
              </a:rPr>
              <a:t> </a:t>
            </a:r>
            <a:r>
              <a:rPr lang="en-US" sz="2400" dirty="0" err="1">
                <a:solidFill>
                  <a:schemeClr val="dk1"/>
                </a:solidFill>
              </a:rPr>
              <a:t>truy</a:t>
            </a:r>
            <a:r>
              <a:rPr lang="en-US" sz="2400" dirty="0">
                <a:solidFill>
                  <a:schemeClr val="dk1"/>
                </a:solidFill>
              </a:rPr>
              <a:t> </a:t>
            </a:r>
            <a:r>
              <a:rPr lang="en-US" sz="2400" dirty="0" err="1">
                <a:solidFill>
                  <a:schemeClr val="dk1"/>
                </a:solidFill>
              </a:rPr>
              <a:t>cập</a:t>
            </a:r>
            <a:r>
              <a:rPr lang="en-US" sz="2400" dirty="0">
                <a:solidFill>
                  <a:schemeClr val="dk1"/>
                </a:solidFill>
              </a:rPr>
              <a:t>, </a:t>
            </a:r>
            <a:r>
              <a:rPr lang="en-US" sz="2400" dirty="0" err="1">
                <a:solidFill>
                  <a:schemeClr val="dk1"/>
                </a:solidFill>
              </a:rPr>
              <a:t>đánh</a:t>
            </a:r>
            <a:r>
              <a:rPr lang="en-US" sz="2400" dirty="0">
                <a:solidFill>
                  <a:schemeClr val="dk1"/>
                </a:solidFill>
              </a:rPr>
              <a:t> </a:t>
            </a:r>
            <a:r>
              <a:rPr lang="en-US" sz="2400" dirty="0" err="1">
                <a:solidFill>
                  <a:schemeClr val="dk1"/>
                </a:solidFill>
              </a:rPr>
              <a:t>lauwf</a:t>
            </a:r>
            <a:r>
              <a:rPr lang="en-US" sz="2400" dirty="0">
                <a:solidFill>
                  <a:schemeClr val="dk1"/>
                </a:solidFill>
              </a:rPr>
              <a:t> </a:t>
            </a:r>
            <a:r>
              <a:rPr lang="en-US" sz="2400" dirty="0" err="1">
                <a:solidFill>
                  <a:schemeClr val="dk1"/>
                </a:solidFill>
              </a:rPr>
              <a:t>để</a:t>
            </a:r>
            <a:r>
              <a:rPr lang="en-US" sz="2400" dirty="0">
                <a:solidFill>
                  <a:schemeClr val="dk1"/>
                </a:solidFill>
              </a:rPr>
              <a:t> </a:t>
            </a:r>
            <a:r>
              <a:rPr lang="en-US" sz="2400" dirty="0" err="1">
                <a:solidFill>
                  <a:schemeClr val="dk1"/>
                </a:solidFill>
              </a:rPr>
              <a:t>lấy</a:t>
            </a:r>
            <a:r>
              <a:rPr lang="en-US" sz="2400" dirty="0">
                <a:solidFill>
                  <a:schemeClr val="dk1"/>
                </a:solidFill>
              </a:rPr>
              <a:t> </a:t>
            </a:r>
            <a:r>
              <a:rPr lang="en-US" sz="2400" dirty="0" err="1">
                <a:solidFill>
                  <a:schemeClr val="dk1"/>
                </a:solidFill>
              </a:rPr>
              <a:t>đi</a:t>
            </a:r>
            <a:r>
              <a:rPr lang="en-US" sz="2400" dirty="0">
                <a:solidFill>
                  <a:schemeClr val="dk1"/>
                </a:solidFill>
              </a:rPr>
              <a:t> </a:t>
            </a:r>
            <a:r>
              <a:rPr lang="en-US" sz="2400" dirty="0" err="1">
                <a:solidFill>
                  <a:schemeClr val="dk1"/>
                </a:solidFill>
              </a:rPr>
              <a:t>mãpin</a:t>
            </a:r>
            <a:r>
              <a:rPr lang="en-US" sz="2400" dirty="0">
                <a:solidFill>
                  <a:schemeClr val="dk1"/>
                </a:solidFill>
              </a:rPr>
              <a:t> </a:t>
            </a:r>
            <a:r>
              <a:rPr lang="en-US" sz="2400" dirty="0" err="1">
                <a:solidFill>
                  <a:schemeClr val="dk1"/>
                </a:solidFill>
              </a:rPr>
              <a:t>hoặc</a:t>
            </a:r>
            <a:r>
              <a:rPr lang="en-US" sz="2400" dirty="0">
                <a:solidFill>
                  <a:schemeClr val="dk1"/>
                </a:solidFill>
              </a:rPr>
              <a:t> </a:t>
            </a:r>
            <a:r>
              <a:rPr lang="en-US" sz="2400" dirty="0" err="1">
                <a:solidFill>
                  <a:schemeClr val="dk1"/>
                </a:solidFill>
              </a:rPr>
              <a:t>mật</a:t>
            </a:r>
            <a:r>
              <a:rPr lang="en-US" sz="2400" dirty="0">
                <a:solidFill>
                  <a:schemeClr val="dk1"/>
                </a:solidFill>
              </a:rPr>
              <a:t> </a:t>
            </a:r>
            <a:r>
              <a:rPr lang="en-US" sz="2400" dirty="0" err="1">
                <a:solidFill>
                  <a:schemeClr val="dk1"/>
                </a:solidFill>
              </a:rPr>
              <a:t>khẩu</a:t>
            </a:r>
            <a:r>
              <a:rPr lang="en-US" sz="2400" dirty="0">
                <a:solidFill>
                  <a:schemeClr val="dk1"/>
                </a:solidFill>
              </a:rPr>
              <a:t>.</a:t>
            </a:r>
            <a:endParaRPr sz="24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4"/>
                                        </p:tgtEl>
                                        <p:attrNameLst>
                                          <p:attrName>style.visibility</p:attrName>
                                        </p:attrNameLst>
                                      </p:cBhvr>
                                      <p:to>
                                        <p:strVal val="visible"/>
                                      </p:to>
                                    </p:set>
                                    <p:animEffect transition="in" filter="fade">
                                      <p:cBhvr>
                                        <p:cTn id="7" dur="1000"/>
                                        <p:tgtEl>
                                          <p:spTgt spid="5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85"/>
          <p:cNvSpPr txBox="1">
            <a:spLocks noGrp="1"/>
          </p:cNvSpPr>
          <p:nvPr>
            <p:ph type="title"/>
          </p:nvPr>
        </p:nvSpPr>
        <p:spPr>
          <a:xfrm>
            <a:off x="1270000" y="111017"/>
            <a:ext cx="11099700" cy="1934400"/>
          </a:xfrm>
          <a:prstGeom prst="rect">
            <a:avLst/>
          </a:prstGeom>
        </p:spPr>
        <p:txBody>
          <a:bodyPr spcFirstLastPara="1" wrap="square" lIns="50800" tIns="50800" rIns="50800" bIns="50800" anchor="ctr" anchorCtr="0">
            <a:noAutofit/>
          </a:bodyPr>
          <a:lstStyle/>
          <a:p>
            <a:pPr marL="0" lvl="0" indent="0" algn="l" rtl="0">
              <a:lnSpc>
                <a:spcPct val="115000"/>
              </a:lnSpc>
              <a:spcBef>
                <a:spcPts val="0"/>
              </a:spcBef>
              <a:spcAft>
                <a:spcPts val="0"/>
              </a:spcAft>
              <a:buNone/>
            </a:pPr>
            <a:r>
              <a:rPr lang="en-US" b="0"/>
              <a:t>DNS キャッシュポイズニング</a:t>
            </a:r>
            <a:endParaRPr b="0"/>
          </a:p>
        </p:txBody>
      </p:sp>
      <p:sp>
        <p:nvSpPr>
          <p:cNvPr id="572" name="Google Shape;572;p85"/>
          <p:cNvSpPr txBox="1"/>
          <p:nvPr/>
        </p:nvSpPr>
        <p:spPr>
          <a:xfrm>
            <a:off x="216350" y="5251633"/>
            <a:ext cx="12572100" cy="1458831"/>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0"/>
              </a:spcBef>
              <a:spcAft>
                <a:spcPts val="0"/>
              </a:spcAft>
              <a:buClr>
                <a:schemeClr val="dk1"/>
              </a:buClr>
              <a:buSzPts val="2500"/>
              <a:buChar char="➔"/>
            </a:pPr>
            <a:r>
              <a:rPr lang="en-US" sz="2400" dirty="0" err="1">
                <a:solidFill>
                  <a:schemeClr val="dk1"/>
                </a:solidFill>
              </a:rPr>
              <a:t>Nhiễm</a:t>
            </a:r>
            <a:r>
              <a:rPr lang="en-US" sz="2400" dirty="0">
                <a:solidFill>
                  <a:schemeClr val="dk1"/>
                </a:solidFill>
              </a:rPr>
              <a:t> </a:t>
            </a:r>
            <a:r>
              <a:rPr lang="en-US" sz="2400" dirty="0" err="1">
                <a:solidFill>
                  <a:schemeClr val="dk1"/>
                </a:solidFill>
              </a:rPr>
              <a:t>độc</a:t>
            </a:r>
            <a:r>
              <a:rPr lang="en-US" sz="2400" dirty="0">
                <a:solidFill>
                  <a:schemeClr val="dk1"/>
                </a:solidFill>
              </a:rPr>
              <a:t> </a:t>
            </a:r>
            <a:r>
              <a:rPr lang="en-US" sz="2400" dirty="0" err="1">
                <a:solidFill>
                  <a:schemeClr val="dk1"/>
                </a:solidFill>
              </a:rPr>
              <a:t>bộ</a:t>
            </a:r>
            <a:r>
              <a:rPr lang="en-US" sz="2400" dirty="0">
                <a:solidFill>
                  <a:schemeClr val="dk1"/>
                </a:solidFill>
              </a:rPr>
              <a:t> </a:t>
            </a:r>
            <a:r>
              <a:rPr lang="en-US" sz="2400" dirty="0" err="1">
                <a:solidFill>
                  <a:schemeClr val="dk1"/>
                </a:solidFill>
              </a:rPr>
              <a:t>nhớ</a:t>
            </a:r>
            <a:r>
              <a:rPr lang="en-US" sz="2400" dirty="0">
                <a:solidFill>
                  <a:schemeClr val="dk1"/>
                </a:solidFill>
              </a:rPr>
              <a:t> </a:t>
            </a:r>
            <a:r>
              <a:rPr lang="en-US" sz="2400" dirty="0" err="1">
                <a:solidFill>
                  <a:schemeClr val="dk1"/>
                </a:solidFill>
              </a:rPr>
              <a:t>đệm</a:t>
            </a:r>
            <a:r>
              <a:rPr lang="en-US" sz="2400" dirty="0">
                <a:solidFill>
                  <a:schemeClr val="dk1"/>
                </a:solidFill>
              </a:rPr>
              <a:t> DNS </a:t>
            </a:r>
            <a:r>
              <a:rPr lang="en-US" sz="2400" dirty="0" err="1">
                <a:solidFill>
                  <a:schemeClr val="dk1"/>
                </a:solidFill>
              </a:rPr>
              <a:t>là</a:t>
            </a:r>
            <a:r>
              <a:rPr lang="en-US" sz="2400" dirty="0">
                <a:solidFill>
                  <a:schemeClr val="dk1"/>
                </a:solidFill>
              </a:rPr>
              <a:t> </a:t>
            </a:r>
            <a:r>
              <a:rPr lang="en-US" sz="2400" dirty="0" err="1">
                <a:solidFill>
                  <a:schemeClr val="dk1"/>
                </a:solidFill>
              </a:rPr>
              <a:t>cuộc</a:t>
            </a:r>
            <a:r>
              <a:rPr lang="en-US" sz="2400" dirty="0">
                <a:solidFill>
                  <a:schemeClr val="dk1"/>
                </a:solidFill>
              </a:rPr>
              <a:t> </a:t>
            </a:r>
            <a:r>
              <a:rPr lang="en-US" sz="2400" dirty="0" err="1">
                <a:solidFill>
                  <a:schemeClr val="dk1"/>
                </a:solidFill>
              </a:rPr>
              <a:t>tấn</a:t>
            </a:r>
            <a:r>
              <a:rPr lang="en-US" sz="2400" dirty="0">
                <a:solidFill>
                  <a:schemeClr val="dk1"/>
                </a:solidFill>
              </a:rPr>
              <a:t> </a:t>
            </a:r>
            <a:r>
              <a:rPr lang="en-US" sz="2400" dirty="0" err="1">
                <a:solidFill>
                  <a:schemeClr val="dk1"/>
                </a:solidFill>
              </a:rPr>
              <a:t>công</a:t>
            </a:r>
            <a:r>
              <a:rPr lang="en-US" sz="2400" dirty="0">
                <a:solidFill>
                  <a:schemeClr val="dk1"/>
                </a:solidFill>
              </a:rPr>
              <a:t> </a:t>
            </a:r>
            <a:r>
              <a:rPr lang="en-US" sz="2400" dirty="0" err="1">
                <a:solidFill>
                  <a:schemeClr val="dk1"/>
                </a:solidFill>
              </a:rPr>
              <a:t>khiến</a:t>
            </a:r>
            <a:r>
              <a:rPr lang="en-US" sz="2400" dirty="0">
                <a:solidFill>
                  <a:schemeClr val="dk1"/>
                </a:solidFill>
              </a:rPr>
              <a:t> </a:t>
            </a:r>
            <a:r>
              <a:rPr lang="en-US" sz="2400" dirty="0" err="1">
                <a:solidFill>
                  <a:schemeClr val="dk1"/>
                </a:solidFill>
              </a:rPr>
              <a:t>máy</a:t>
            </a:r>
            <a:r>
              <a:rPr lang="en-US" sz="2400" dirty="0">
                <a:solidFill>
                  <a:schemeClr val="dk1"/>
                </a:solidFill>
              </a:rPr>
              <a:t> </a:t>
            </a:r>
            <a:r>
              <a:rPr lang="en-US" sz="2400" dirty="0" err="1">
                <a:solidFill>
                  <a:schemeClr val="dk1"/>
                </a:solidFill>
              </a:rPr>
              <a:t>chủ</a:t>
            </a:r>
            <a:r>
              <a:rPr lang="en-US" sz="2400" dirty="0">
                <a:solidFill>
                  <a:schemeClr val="dk1"/>
                </a:solidFill>
              </a:rPr>
              <a:t> DNS </a:t>
            </a:r>
            <a:r>
              <a:rPr lang="en-US" sz="2400" dirty="0" err="1">
                <a:solidFill>
                  <a:schemeClr val="dk1"/>
                </a:solidFill>
              </a:rPr>
              <a:t>mà</a:t>
            </a:r>
            <a:r>
              <a:rPr lang="en-US" sz="2400" dirty="0">
                <a:solidFill>
                  <a:schemeClr val="dk1"/>
                </a:solidFill>
              </a:rPr>
              <a:t> PC </a:t>
            </a:r>
            <a:r>
              <a:rPr lang="en-US" sz="2400" dirty="0" err="1">
                <a:solidFill>
                  <a:schemeClr val="dk1"/>
                </a:solidFill>
              </a:rPr>
              <a:t>tham</a:t>
            </a:r>
            <a:r>
              <a:rPr lang="en-US" sz="2400" dirty="0">
                <a:solidFill>
                  <a:schemeClr val="dk1"/>
                </a:solidFill>
              </a:rPr>
              <a:t> </a:t>
            </a:r>
            <a:r>
              <a:rPr lang="en-US" sz="2400" dirty="0" err="1">
                <a:solidFill>
                  <a:schemeClr val="dk1"/>
                </a:solidFill>
              </a:rPr>
              <a:t>chiếu</a:t>
            </a:r>
            <a:r>
              <a:rPr lang="en-US" sz="2400" dirty="0">
                <a:solidFill>
                  <a:schemeClr val="dk1"/>
                </a:solidFill>
              </a:rPr>
              <a:t> </a:t>
            </a:r>
            <a:r>
              <a:rPr lang="en-US" sz="2400" dirty="0" err="1">
                <a:solidFill>
                  <a:schemeClr val="dk1"/>
                </a:solidFill>
              </a:rPr>
              <a:t>sẽ</a:t>
            </a:r>
            <a:r>
              <a:rPr lang="en-US" sz="2400" dirty="0">
                <a:solidFill>
                  <a:schemeClr val="dk1"/>
                </a:solidFill>
              </a:rPr>
              <a:t> </a:t>
            </a:r>
            <a:r>
              <a:rPr lang="en-US" sz="2400" dirty="0" err="1">
                <a:solidFill>
                  <a:schemeClr val="dk1"/>
                </a:solidFill>
              </a:rPr>
              <a:t>ghi</a:t>
            </a:r>
            <a:r>
              <a:rPr lang="en-US" sz="2400" dirty="0">
                <a:solidFill>
                  <a:schemeClr val="dk1"/>
                </a:solidFill>
              </a:rPr>
              <a:t> </a:t>
            </a:r>
            <a:r>
              <a:rPr lang="en-US" sz="2400" dirty="0" err="1">
                <a:solidFill>
                  <a:schemeClr val="dk1"/>
                </a:solidFill>
              </a:rPr>
              <a:t>nhớ</a:t>
            </a:r>
            <a:r>
              <a:rPr lang="en-US" sz="2400" dirty="0">
                <a:solidFill>
                  <a:schemeClr val="dk1"/>
                </a:solidFill>
              </a:rPr>
              <a:t> </a:t>
            </a:r>
            <a:r>
              <a:rPr lang="en-US" sz="2400" dirty="0" err="1">
                <a:solidFill>
                  <a:schemeClr val="dk1"/>
                </a:solidFill>
              </a:rPr>
              <a:t>thông</a:t>
            </a:r>
            <a:r>
              <a:rPr lang="en-US" sz="2400" dirty="0">
                <a:solidFill>
                  <a:schemeClr val="dk1"/>
                </a:solidFill>
              </a:rPr>
              <a:t> tin </a:t>
            </a:r>
            <a:r>
              <a:rPr lang="en-US" sz="2400" dirty="0" err="1">
                <a:solidFill>
                  <a:schemeClr val="dk1"/>
                </a:solidFill>
              </a:rPr>
              <a:t>quản</a:t>
            </a:r>
            <a:r>
              <a:rPr lang="en-US" sz="2400" dirty="0">
                <a:solidFill>
                  <a:schemeClr val="dk1"/>
                </a:solidFill>
              </a:rPr>
              <a:t> </a:t>
            </a:r>
            <a:r>
              <a:rPr lang="en-US" sz="2400" dirty="0" err="1">
                <a:solidFill>
                  <a:schemeClr val="dk1"/>
                </a:solidFill>
              </a:rPr>
              <a:t>lí</a:t>
            </a:r>
            <a:r>
              <a:rPr lang="en-US" sz="2400" dirty="0">
                <a:solidFill>
                  <a:schemeClr val="dk1"/>
                </a:solidFill>
              </a:rPr>
              <a:t> </a:t>
            </a:r>
            <a:r>
              <a:rPr lang="en-US" sz="2400" dirty="0" err="1">
                <a:solidFill>
                  <a:schemeClr val="dk1"/>
                </a:solidFill>
              </a:rPr>
              <a:t>tên</a:t>
            </a:r>
            <a:r>
              <a:rPr lang="en-US" sz="2400" dirty="0">
                <a:solidFill>
                  <a:schemeClr val="dk1"/>
                </a:solidFill>
              </a:rPr>
              <a:t> </a:t>
            </a:r>
            <a:r>
              <a:rPr lang="en-US" sz="2400" dirty="0" err="1">
                <a:solidFill>
                  <a:schemeClr val="dk1"/>
                </a:solidFill>
              </a:rPr>
              <a:t>miền</a:t>
            </a:r>
            <a:r>
              <a:rPr lang="en-US" sz="2400" dirty="0">
                <a:solidFill>
                  <a:schemeClr val="dk1"/>
                </a:solidFill>
              </a:rPr>
              <a:t> </a:t>
            </a:r>
            <a:r>
              <a:rPr lang="en-US" sz="2400" dirty="0" err="1">
                <a:solidFill>
                  <a:schemeClr val="dk1"/>
                </a:solidFill>
              </a:rPr>
              <a:t>không</a:t>
            </a:r>
            <a:r>
              <a:rPr lang="en-US" sz="2400" dirty="0">
                <a:solidFill>
                  <a:schemeClr val="dk1"/>
                </a:solidFill>
              </a:rPr>
              <a:t> </a:t>
            </a:r>
            <a:r>
              <a:rPr lang="en-US" sz="2400" dirty="0" err="1">
                <a:solidFill>
                  <a:schemeClr val="dk1"/>
                </a:solidFill>
              </a:rPr>
              <a:t>chính</a:t>
            </a:r>
            <a:r>
              <a:rPr lang="en-US" sz="2400" dirty="0">
                <a:solidFill>
                  <a:schemeClr val="dk1"/>
                </a:solidFill>
              </a:rPr>
              <a:t> </a:t>
            </a:r>
            <a:r>
              <a:rPr lang="en-US" sz="2400" dirty="0" err="1">
                <a:solidFill>
                  <a:schemeClr val="dk1"/>
                </a:solidFill>
              </a:rPr>
              <a:t>xác</a:t>
            </a:r>
            <a:r>
              <a:rPr lang="en-US" sz="2400" dirty="0">
                <a:solidFill>
                  <a:schemeClr val="dk1"/>
                </a:solidFill>
              </a:rPr>
              <a:t>, </a:t>
            </a:r>
            <a:r>
              <a:rPr lang="en-US" sz="2400" dirty="0" err="1">
                <a:solidFill>
                  <a:schemeClr val="dk1"/>
                </a:solidFill>
              </a:rPr>
              <a:t>sau</a:t>
            </a:r>
            <a:r>
              <a:rPr lang="en-US" sz="2400" dirty="0">
                <a:solidFill>
                  <a:schemeClr val="dk1"/>
                </a:solidFill>
              </a:rPr>
              <a:t> </a:t>
            </a:r>
            <a:r>
              <a:rPr lang="en-US" sz="2400" dirty="0" err="1">
                <a:solidFill>
                  <a:schemeClr val="dk1"/>
                </a:solidFill>
              </a:rPr>
              <a:t>đó</a:t>
            </a:r>
            <a:r>
              <a:rPr lang="en-US" sz="2400" dirty="0">
                <a:solidFill>
                  <a:schemeClr val="dk1"/>
                </a:solidFill>
              </a:rPr>
              <a:t> </a:t>
            </a:r>
            <a:r>
              <a:rPr lang="en-US" sz="2400" dirty="0" err="1">
                <a:solidFill>
                  <a:schemeClr val="dk1"/>
                </a:solidFill>
              </a:rPr>
              <a:t>chuyển</a:t>
            </a:r>
            <a:r>
              <a:rPr lang="en-US" sz="2400" dirty="0">
                <a:solidFill>
                  <a:schemeClr val="dk1"/>
                </a:solidFill>
              </a:rPr>
              <a:t> </a:t>
            </a:r>
            <a:r>
              <a:rPr lang="en-US" sz="2400" dirty="0" err="1">
                <a:solidFill>
                  <a:schemeClr val="dk1"/>
                </a:solidFill>
              </a:rPr>
              <a:t>hướng</a:t>
            </a:r>
            <a:r>
              <a:rPr lang="en-US" sz="2400" dirty="0">
                <a:solidFill>
                  <a:schemeClr val="dk1"/>
                </a:solidFill>
              </a:rPr>
              <a:t> </a:t>
            </a:r>
            <a:r>
              <a:rPr lang="en-US" sz="2400" dirty="0" err="1">
                <a:solidFill>
                  <a:schemeClr val="dk1"/>
                </a:solidFill>
              </a:rPr>
              <a:t>đến</a:t>
            </a:r>
            <a:r>
              <a:rPr lang="en-US" sz="2400" dirty="0">
                <a:solidFill>
                  <a:schemeClr val="dk1"/>
                </a:solidFill>
              </a:rPr>
              <a:t> </a:t>
            </a:r>
            <a:r>
              <a:rPr lang="en-US" sz="2400" dirty="0" err="1">
                <a:solidFill>
                  <a:schemeClr val="dk1"/>
                </a:solidFill>
              </a:rPr>
              <a:t>một</a:t>
            </a:r>
            <a:r>
              <a:rPr lang="en-US" sz="2400" dirty="0">
                <a:solidFill>
                  <a:schemeClr val="dk1"/>
                </a:solidFill>
              </a:rPr>
              <a:t> </a:t>
            </a:r>
            <a:r>
              <a:rPr lang="en-US" sz="2400" dirty="0" err="1">
                <a:solidFill>
                  <a:schemeClr val="dk1"/>
                </a:solidFill>
              </a:rPr>
              <a:t>máy</a:t>
            </a:r>
            <a:r>
              <a:rPr lang="en-US" sz="2400" dirty="0">
                <a:solidFill>
                  <a:schemeClr val="dk1"/>
                </a:solidFill>
              </a:rPr>
              <a:t> </a:t>
            </a:r>
            <a:r>
              <a:rPr lang="en-US" sz="2400" dirty="0" err="1">
                <a:solidFill>
                  <a:schemeClr val="dk1"/>
                </a:solidFill>
              </a:rPr>
              <a:t>chủ</a:t>
            </a:r>
            <a:r>
              <a:rPr lang="en-US" sz="2400" dirty="0">
                <a:solidFill>
                  <a:schemeClr val="dk1"/>
                </a:solidFill>
              </a:rPr>
              <a:t> </a:t>
            </a:r>
            <a:r>
              <a:rPr lang="en-US" sz="2400" dirty="0" err="1">
                <a:solidFill>
                  <a:schemeClr val="dk1"/>
                </a:solidFill>
              </a:rPr>
              <a:t>giả</a:t>
            </a:r>
            <a:r>
              <a:rPr lang="en-US" sz="2400" dirty="0">
                <a:solidFill>
                  <a:schemeClr val="dk1"/>
                </a:solidFill>
              </a:rPr>
              <a:t> </a:t>
            </a:r>
            <a:r>
              <a:rPr lang="en-US" sz="2400" dirty="0" err="1">
                <a:solidFill>
                  <a:schemeClr val="dk1"/>
                </a:solidFill>
              </a:rPr>
              <a:t>mạo</a:t>
            </a:r>
            <a:r>
              <a:rPr lang="en-US" sz="2400" dirty="0">
                <a:solidFill>
                  <a:schemeClr val="dk1"/>
                </a:solidFill>
              </a:rPr>
              <a:t> </a:t>
            </a:r>
            <a:endParaRPr sz="2400" dirty="0">
              <a:solidFill>
                <a:schemeClr val="dk1"/>
              </a:solidFill>
            </a:endParaRPr>
          </a:p>
        </p:txBody>
      </p:sp>
      <p:sp>
        <p:nvSpPr>
          <p:cNvPr id="573" name="Google Shape;573;p8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38</a:t>
            </a:fld>
            <a:endParaRPr/>
          </a:p>
        </p:txBody>
      </p:sp>
      <p:sp>
        <p:nvSpPr>
          <p:cNvPr id="574" name="Google Shape;574;p85"/>
          <p:cNvSpPr txBox="1"/>
          <p:nvPr/>
        </p:nvSpPr>
        <p:spPr>
          <a:xfrm>
            <a:off x="609300" y="2743425"/>
            <a:ext cx="11760300" cy="18102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00" dirty="0">
                <a:solidFill>
                  <a:schemeClr val="dk1"/>
                </a:solidFill>
              </a:rPr>
              <a:t> PC </a:t>
            </a:r>
            <a:r>
              <a:rPr lang="en-US" sz="3200" dirty="0" err="1">
                <a:solidFill>
                  <a:schemeClr val="dk1"/>
                </a:solidFill>
              </a:rPr>
              <a:t>が参照する</a:t>
            </a:r>
            <a:r>
              <a:rPr lang="en-US" sz="3200" u="sng" dirty="0" err="1">
                <a:solidFill>
                  <a:schemeClr val="dk1"/>
                </a:solidFill>
              </a:rPr>
              <a:t>DNSサーバ</a:t>
            </a:r>
            <a:r>
              <a:rPr lang="en-US" sz="3200" u="sng" dirty="0" err="1">
                <a:solidFill>
                  <a:schemeClr val="accent5"/>
                </a:solidFill>
              </a:rPr>
              <a:t>に</a:t>
            </a:r>
            <a:r>
              <a:rPr lang="en-US" sz="3200" dirty="0" err="1">
                <a:solidFill>
                  <a:schemeClr val="dk1"/>
                </a:solidFill>
              </a:rPr>
              <a:t>誤ったドメイン管理情報</a:t>
            </a:r>
            <a:r>
              <a:rPr lang="en-US" sz="3200" dirty="0" err="1">
                <a:solidFill>
                  <a:schemeClr val="accent5"/>
                </a:solidFill>
              </a:rPr>
              <a:t>を</a:t>
            </a:r>
            <a:r>
              <a:rPr lang="en-US" sz="3200" u="sng" dirty="0" err="1">
                <a:solidFill>
                  <a:schemeClr val="dk1"/>
                </a:solidFill>
              </a:rPr>
              <a:t>覚え</a:t>
            </a:r>
            <a:endParaRPr sz="3200" u="sng" dirty="0">
              <a:solidFill>
                <a:schemeClr val="dk1"/>
              </a:solidFill>
            </a:endParaRPr>
          </a:p>
          <a:p>
            <a:pPr marL="0" lvl="0" indent="0" algn="l" rtl="0">
              <a:lnSpc>
                <a:spcPct val="115000"/>
              </a:lnSpc>
              <a:spcBef>
                <a:spcPts val="0"/>
              </a:spcBef>
              <a:spcAft>
                <a:spcPts val="0"/>
              </a:spcAft>
              <a:buNone/>
            </a:pPr>
            <a:r>
              <a:rPr lang="en-US" sz="3200" u="sng" dirty="0">
                <a:solidFill>
                  <a:schemeClr val="dk1"/>
                </a:solidFill>
              </a:rPr>
              <a:t> </a:t>
            </a:r>
            <a:r>
              <a:rPr lang="en-US" sz="3200" u="sng" dirty="0" err="1">
                <a:solidFill>
                  <a:schemeClr val="dk1"/>
                </a:solidFill>
              </a:rPr>
              <a:t>込ませて</a:t>
            </a:r>
            <a:r>
              <a:rPr lang="en-US" sz="3200" dirty="0" err="1">
                <a:solidFill>
                  <a:schemeClr val="dk1"/>
                </a:solidFill>
              </a:rPr>
              <a:t>、偽のサーバ</a:t>
            </a:r>
            <a:r>
              <a:rPr lang="en-US" sz="3200" dirty="0" err="1">
                <a:solidFill>
                  <a:schemeClr val="accent5"/>
                </a:solidFill>
              </a:rPr>
              <a:t>に</a:t>
            </a:r>
            <a:r>
              <a:rPr lang="en-US" sz="3200" u="sng" dirty="0" err="1">
                <a:solidFill>
                  <a:schemeClr val="dk1"/>
                </a:solidFill>
              </a:rPr>
              <a:t>誘導する</a:t>
            </a:r>
            <a:r>
              <a:rPr lang="en-US" sz="3200" b="1" dirty="0" err="1">
                <a:solidFill>
                  <a:schemeClr val="dk1"/>
                </a:solidFill>
              </a:rPr>
              <a:t>攻撃</a:t>
            </a:r>
            <a:r>
              <a:rPr lang="en-US" sz="3200" dirty="0" err="1">
                <a:solidFill>
                  <a:schemeClr val="accent5"/>
                </a:solidFill>
              </a:rPr>
              <a:t>を</a:t>
            </a:r>
            <a:r>
              <a:rPr lang="en-US" sz="3200" dirty="0" err="1">
                <a:solidFill>
                  <a:schemeClr val="dk1"/>
                </a:solidFill>
              </a:rPr>
              <a:t>DNSキャッシュ</a:t>
            </a:r>
            <a:br>
              <a:rPr lang="en-US" sz="3200" dirty="0">
                <a:solidFill>
                  <a:schemeClr val="dk1"/>
                </a:solidFill>
              </a:rPr>
            </a:br>
            <a:r>
              <a:rPr lang="en-US" sz="3200" dirty="0">
                <a:solidFill>
                  <a:schemeClr val="dk1"/>
                </a:solidFill>
              </a:rPr>
              <a:t> </a:t>
            </a:r>
            <a:r>
              <a:rPr lang="en-US" sz="3200" dirty="0" err="1">
                <a:solidFill>
                  <a:schemeClr val="dk1"/>
                </a:solidFill>
              </a:rPr>
              <a:t>ポイズニング</a:t>
            </a:r>
            <a:r>
              <a:rPr lang="en-US" sz="3200" dirty="0" err="1">
                <a:solidFill>
                  <a:schemeClr val="accent5"/>
                </a:solidFill>
              </a:rPr>
              <a:t>といいます</a:t>
            </a:r>
            <a:r>
              <a:rPr lang="en-US" sz="3200" dirty="0">
                <a:solidFill>
                  <a:schemeClr val="accent5"/>
                </a:solidFill>
              </a:rPr>
              <a:t>。</a:t>
            </a:r>
            <a:endParaRPr sz="3200" dirty="0">
              <a:solidFill>
                <a:schemeClr val="accent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2"/>
                                        </p:tgtEl>
                                        <p:attrNameLst>
                                          <p:attrName>style.visibility</p:attrName>
                                        </p:attrNameLst>
                                      </p:cBhvr>
                                      <p:to>
                                        <p:strVal val="visible"/>
                                      </p:to>
                                    </p:set>
                                    <p:animEffect transition="in" filter="fade">
                                      <p:cBhvr>
                                        <p:cTn id="7" dur="1000"/>
                                        <p:tgtEl>
                                          <p:spTgt spid="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6"/>
          <p:cNvSpPr txBox="1">
            <a:spLocks noGrp="1"/>
          </p:cNvSpPr>
          <p:nvPr>
            <p:ph type="title"/>
          </p:nvPr>
        </p:nvSpPr>
        <p:spPr>
          <a:xfrm>
            <a:off x="1270000" y="111017"/>
            <a:ext cx="11099700" cy="1934400"/>
          </a:xfrm>
          <a:prstGeom prst="rect">
            <a:avLst/>
          </a:prstGeom>
        </p:spPr>
        <p:txBody>
          <a:bodyPr spcFirstLastPara="1" wrap="square" lIns="50800" tIns="50800" rIns="50800" bIns="50800" anchor="ctr" anchorCtr="0">
            <a:noAutofit/>
          </a:bodyPr>
          <a:lstStyle/>
          <a:p>
            <a:pPr marL="0" lvl="0" indent="0" algn="l" rtl="0">
              <a:lnSpc>
                <a:spcPct val="115000"/>
              </a:lnSpc>
              <a:spcBef>
                <a:spcPts val="0"/>
              </a:spcBef>
              <a:spcAft>
                <a:spcPts val="0"/>
              </a:spcAft>
              <a:buNone/>
            </a:pPr>
            <a:r>
              <a:rPr lang="en-US" b="0"/>
              <a:t>SQL インジェクション</a:t>
            </a:r>
            <a:endParaRPr b="0"/>
          </a:p>
        </p:txBody>
      </p:sp>
      <p:sp>
        <p:nvSpPr>
          <p:cNvPr id="580" name="Google Shape;580;p86"/>
          <p:cNvSpPr txBox="1"/>
          <p:nvPr/>
        </p:nvSpPr>
        <p:spPr>
          <a:xfrm>
            <a:off x="216350" y="5086063"/>
            <a:ext cx="12572100" cy="569400"/>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0"/>
              </a:spcBef>
              <a:spcAft>
                <a:spcPts val="0"/>
              </a:spcAft>
              <a:buClr>
                <a:schemeClr val="dk1"/>
              </a:buClr>
              <a:buSzPts val="2500"/>
              <a:buChar char="➔"/>
            </a:pPr>
            <a:endParaRPr sz="2500" dirty="0">
              <a:solidFill>
                <a:schemeClr val="dk1"/>
              </a:solidFill>
            </a:endParaRPr>
          </a:p>
        </p:txBody>
      </p:sp>
      <p:sp>
        <p:nvSpPr>
          <p:cNvPr id="581" name="Google Shape;581;p86"/>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39</a:t>
            </a:fld>
            <a:endParaRPr/>
          </a:p>
        </p:txBody>
      </p:sp>
      <p:sp>
        <p:nvSpPr>
          <p:cNvPr id="582" name="Google Shape;582;p86"/>
          <p:cNvSpPr txBox="1"/>
          <p:nvPr/>
        </p:nvSpPr>
        <p:spPr>
          <a:xfrm>
            <a:off x="622250" y="2701300"/>
            <a:ext cx="11760300" cy="17289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040">
                <a:solidFill>
                  <a:schemeClr val="dk1"/>
                </a:solidFill>
              </a:rPr>
              <a:t>Web アプリケーション上で悪意のある問合せや操作を行う命令文を</a:t>
            </a:r>
            <a:r>
              <a:rPr lang="en-US" sz="3040" u="sng">
                <a:solidFill>
                  <a:schemeClr val="dk1"/>
                </a:solidFill>
              </a:rPr>
              <a:t>入力して</a:t>
            </a:r>
            <a:r>
              <a:rPr lang="en-US" sz="3040">
                <a:solidFill>
                  <a:schemeClr val="dk1"/>
                </a:solidFill>
              </a:rPr>
              <a:t>，データベースのデータを</a:t>
            </a:r>
            <a:r>
              <a:rPr lang="en-US" sz="3040" u="sng">
                <a:solidFill>
                  <a:schemeClr val="dk1"/>
                </a:solidFill>
              </a:rPr>
              <a:t>改ざんしたり</a:t>
            </a:r>
            <a:r>
              <a:rPr lang="en-US" sz="3040">
                <a:solidFill>
                  <a:schemeClr val="dk1"/>
                </a:solidFill>
              </a:rPr>
              <a:t>不正に</a:t>
            </a:r>
            <a:r>
              <a:rPr lang="en-US" sz="3040" u="sng">
                <a:solidFill>
                  <a:schemeClr val="dk1"/>
                </a:solidFill>
              </a:rPr>
              <a:t>取得</a:t>
            </a:r>
            <a:br>
              <a:rPr lang="en-US" sz="3040" u="sng">
                <a:solidFill>
                  <a:schemeClr val="dk1"/>
                </a:solidFill>
              </a:rPr>
            </a:br>
            <a:r>
              <a:rPr lang="en-US" sz="3040" u="sng">
                <a:solidFill>
                  <a:schemeClr val="dk1"/>
                </a:solidFill>
              </a:rPr>
              <a:t>したりする</a:t>
            </a:r>
            <a:r>
              <a:rPr lang="en-US" sz="3040" b="1">
                <a:solidFill>
                  <a:schemeClr val="dk1"/>
                </a:solidFill>
              </a:rPr>
              <a:t>攻撃</a:t>
            </a:r>
            <a:r>
              <a:rPr lang="en-US" sz="3040">
                <a:solidFill>
                  <a:schemeClr val="accent5"/>
                </a:solidFill>
              </a:rPr>
              <a:t>を</a:t>
            </a:r>
            <a:r>
              <a:rPr lang="en-US" sz="3040">
                <a:solidFill>
                  <a:schemeClr val="dk1"/>
                </a:solidFill>
              </a:rPr>
              <a:t> SQLインジェクション</a:t>
            </a:r>
            <a:r>
              <a:rPr lang="en-US" sz="3040">
                <a:solidFill>
                  <a:schemeClr val="accent5"/>
                </a:solidFill>
              </a:rPr>
              <a:t>といいます</a:t>
            </a:r>
            <a:r>
              <a:rPr lang="en-US" sz="3040">
                <a:solidFill>
                  <a:schemeClr val="dk1"/>
                </a:solidFill>
              </a:rPr>
              <a:t>。</a:t>
            </a:r>
            <a:endParaRPr sz="3200">
              <a:solidFill>
                <a:schemeClr val="dk1"/>
              </a:solidFill>
            </a:endParaRPr>
          </a:p>
        </p:txBody>
      </p:sp>
      <p:sp>
        <p:nvSpPr>
          <p:cNvPr id="3" name="Hộp Văn bản 2">
            <a:extLst>
              <a:ext uri="{FF2B5EF4-FFF2-40B4-BE49-F238E27FC236}">
                <a16:creationId xmlns:a16="http://schemas.microsoft.com/office/drawing/2014/main" id="{E2EB73B1-8B22-490E-942C-FA3A0950731C}"/>
              </a:ext>
            </a:extLst>
          </p:cNvPr>
          <p:cNvSpPr txBox="1"/>
          <p:nvPr/>
        </p:nvSpPr>
        <p:spPr>
          <a:xfrm>
            <a:off x="598659" y="5325035"/>
            <a:ext cx="11670453" cy="830997"/>
          </a:xfrm>
          <a:prstGeom prst="rect">
            <a:avLst/>
          </a:prstGeom>
          <a:noFill/>
        </p:spPr>
        <p:txBody>
          <a:bodyPr wrap="square" rtlCol="0">
            <a:spAutoFit/>
          </a:bodyPr>
          <a:lstStyle/>
          <a:p>
            <a:r>
              <a:rPr lang="en-US" sz="2400" dirty="0"/>
              <a:t>SQL injection </a:t>
            </a:r>
            <a:r>
              <a:rPr lang="en-US" sz="2400" dirty="0" err="1"/>
              <a:t>là</a:t>
            </a:r>
            <a:r>
              <a:rPr lang="en-US" sz="2400" dirty="0"/>
              <a:t> </a:t>
            </a:r>
            <a:r>
              <a:rPr lang="en-US" sz="2400" dirty="0" err="1"/>
              <a:t>cuộc</a:t>
            </a:r>
            <a:r>
              <a:rPr lang="en-US" sz="2400" dirty="0"/>
              <a:t> </a:t>
            </a:r>
            <a:r>
              <a:rPr lang="en-US" sz="2400" dirty="0" err="1"/>
              <a:t>tấn</a:t>
            </a:r>
            <a:r>
              <a:rPr lang="en-US" sz="2400" dirty="0"/>
              <a:t> </a:t>
            </a:r>
            <a:r>
              <a:rPr lang="en-US" sz="2400" dirty="0" err="1"/>
              <a:t>công</a:t>
            </a:r>
            <a:r>
              <a:rPr lang="en-US" sz="2400" dirty="0"/>
              <a:t> </a:t>
            </a:r>
            <a:r>
              <a:rPr lang="en-US" sz="2400" dirty="0" err="1"/>
              <a:t>bằng</a:t>
            </a:r>
            <a:r>
              <a:rPr lang="en-US" sz="2400" dirty="0"/>
              <a:t> </a:t>
            </a:r>
            <a:r>
              <a:rPr lang="en-US" sz="2400" dirty="0" err="1"/>
              <a:t>cách</a:t>
            </a:r>
            <a:r>
              <a:rPr lang="en-US" sz="2400" dirty="0"/>
              <a:t> </a:t>
            </a:r>
            <a:r>
              <a:rPr lang="en-US" sz="2400" dirty="0" err="1"/>
              <a:t>nhập</a:t>
            </a:r>
            <a:r>
              <a:rPr lang="en-US" sz="2400" dirty="0"/>
              <a:t> </a:t>
            </a:r>
            <a:r>
              <a:rPr lang="en-US" sz="2400" dirty="0" err="1"/>
              <a:t>một</a:t>
            </a:r>
            <a:r>
              <a:rPr lang="en-US" sz="2400" dirty="0"/>
              <a:t> </a:t>
            </a:r>
            <a:r>
              <a:rPr lang="en-US" sz="2400" dirty="0" err="1"/>
              <a:t>câu</a:t>
            </a:r>
            <a:r>
              <a:rPr lang="en-US" sz="2400" dirty="0"/>
              <a:t> </a:t>
            </a:r>
            <a:r>
              <a:rPr lang="en-US" sz="2400" dirty="0" err="1"/>
              <a:t>lệnh</a:t>
            </a:r>
            <a:r>
              <a:rPr lang="en-US" sz="2400" dirty="0"/>
              <a:t> </a:t>
            </a:r>
            <a:r>
              <a:rPr lang="en-US" sz="2400" dirty="0" err="1"/>
              <a:t>để</a:t>
            </a:r>
            <a:r>
              <a:rPr lang="en-US" sz="2400" dirty="0"/>
              <a:t> </a:t>
            </a:r>
            <a:r>
              <a:rPr lang="en-US" sz="2400" dirty="0" err="1"/>
              <a:t>tiến</a:t>
            </a:r>
            <a:r>
              <a:rPr lang="en-US" sz="2400" dirty="0"/>
              <a:t> </a:t>
            </a:r>
            <a:r>
              <a:rPr lang="en-US" sz="2400" dirty="0" err="1"/>
              <a:t>hành</a:t>
            </a:r>
            <a:r>
              <a:rPr lang="en-US" sz="2400" dirty="0"/>
              <a:t> </a:t>
            </a:r>
            <a:r>
              <a:rPr lang="en-US" sz="2400" dirty="0" err="1"/>
              <a:t>truy</a:t>
            </a:r>
            <a:r>
              <a:rPr lang="en-US" sz="2400" dirty="0"/>
              <a:t> </a:t>
            </a:r>
            <a:r>
              <a:rPr lang="en-US" sz="2400" dirty="0" err="1"/>
              <a:t>vấn</a:t>
            </a:r>
            <a:r>
              <a:rPr lang="en-US" sz="2400" dirty="0"/>
              <a:t> </a:t>
            </a:r>
            <a:r>
              <a:rPr lang="en-US" sz="2400" dirty="0" err="1"/>
              <a:t>và</a:t>
            </a:r>
            <a:r>
              <a:rPr lang="en-US" sz="2400" dirty="0"/>
              <a:t> </a:t>
            </a:r>
            <a:r>
              <a:rPr lang="en-US" sz="2400" dirty="0" err="1"/>
              <a:t>thực</a:t>
            </a:r>
            <a:r>
              <a:rPr lang="en-US" sz="2400" dirty="0"/>
              <a:t> </a:t>
            </a:r>
            <a:r>
              <a:rPr lang="en-US" sz="2400" dirty="0" err="1"/>
              <a:t>hiện</a:t>
            </a:r>
            <a:r>
              <a:rPr lang="en-US" sz="2400" dirty="0"/>
              <a:t> </a:t>
            </a:r>
            <a:r>
              <a:rPr lang="en-US" sz="2400" dirty="0" err="1"/>
              <a:t>thao</a:t>
            </a:r>
            <a:r>
              <a:rPr lang="en-US" sz="2400" dirty="0"/>
              <a:t> </a:t>
            </a:r>
            <a:r>
              <a:rPr lang="en-US" sz="2400" dirty="0" err="1"/>
              <a:t>tác</a:t>
            </a:r>
            <a:endParaRPr lang="vi-V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0"/>
                                        </p:tgtEl>
                                        <p:attrNameLst>
                                          <p:attrName>style.visibility</p:attrName>
                                        </p:attrNameLst>
                                      </p:cBhvr>
                                      <p:to>
                                        <p:strVal val="visible"/>
                                      </p:to>
                                    </p:set>
                                    <p:animEffect transition="in" filter="fade">
                                      <p:cBhvr>
                                        <p:cTn id="7" dur="1000"/>
                                        <p:tgtEl>
                                          <p:spTgt spid="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2"/>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t>ミニテスト</a:t>
            </a:r>
            <a:endParaRPr b="1"/>
          </a:p>
        </p:txBody>
      </p:sp>
      <p:sp>
        <p:nvSpPr>
          <p:cNvPr id="302" name="Google Shape;302;p52"/>
          <p:cNvSpPr txBox="1">
            <a:spLocks noGrp="1"/>
          </p:cNvSpPr>
          <p:nvPr>
            <p:ph type="sldNum" idx="12"/>
          </p:nvPr>
        </p:nvSpPr>
        <p:spPr>
          <a:xfrm>
            <a:off x="12268604" y="9114940"/>
            <a:ext cx="449100" cy="4104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7"/>
          <p:cNvSpPr txBox="1">
            <a:spLocks noGrp="1"/>
          </p:cNvSpPr>
          <p:nvPr>
            <p:ph type="title"/>
          </p:nvPr>
        </p:nvSpPr>
        <p:spPr>
          <a:xfrm>
            <a:off x="1270000" y="111017"/>
            <a:ext cx="11099700" cy="1934400"/>
          </a:xfrm>
          <a:prstGeom prst="rect">
            <a:avLst/>
          </a:prstGeom>
        </p:spPr>
        <p:txBody>
          <a:bodyPr spcFirstLastPara="1" wrap="square" lIns="50800" tIns="50800" rIns="50800" bIns="50800" anchor="ctr" anchorCtr="0">
            <a:noAutofit/>
          </a:bodyPr>
          <a:lstStyle/>
          <a:p>
            <a:pPr marL="0" lvl="0" indent="0" algn="l" rtl="0">
              <a:lnSpc>
                <a:spcPct val="115000"/>
              </a:lnSpc>
              <a:spcBef>
                <a:spcPts val="0"/>
              </a:spcBef>
              <a:spcAft>
                <a:spcPts val="0"/>
              </a:spcAft>
              <a:buNone/>
            </a:pPr>
            <a:r>
              <a:rPr lang="en-US" b="0"/>
              <a:t>SQL インジェクション</a:t>
            </a:r>
            <a:endParaRPr b="0"/>
          </a:p>
        </p:txBody>
      </p:sp>
      <p:sp>
        <p:nvSpPr>
          <p:cNvPr id="588" name="Google Shape;588;p87"/>
          <p:cNvSpPr txBox="1"/>
          <p:nvPr/>
        </p:nvSpPr>
        <p:spPr>
          <a:xfrm>
            <a:off x="216350" y="4917263"/>
            <a:ext cx="12572100" cy="569400"/>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0"/>
              </a:spcBef>
              <a:spcAft>
                <a:spcPts val="0"/>
              </a:spcAft>
              <a:buClr>
                <a:schemeClr val="dk1"/>
              </a:buClr>
              <a:buSzPts val="2500"/>
              <a:buChar char="➔"/>
            </a:pPr>
            <a:endParaRPr sz="2500" dirty="0">
              <a:solidFill>
                <a:schemeClr val="dk1"/>
              </a:solidFill>
            </a:endParaRPr>
          </a:p>
        </p:txBody>
      </p:sp>
      <p:sp>
        <p:nvSpPr>
          <p:cNvPr id="589" name="Google Shape;589;p87"/>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40</a:t>
            </a:fld>
            <a:endParaRPr/>
          </a:p>
        </p:txBody>
      </p:sp>
      <p:sp>
        <p:nvSpPr>
          <p:cNvPr id="590" name="Google Shape;590;p87"/>
          <p:cNvSpPr txBox="1"/>
          <p:nvPr/>
        </p:nvSpPr>
        <p:spPr>
          <a:xfrm>
            <a:off x="622250" y="2616900"/>
            <a:ext cx="11760300" cy="17289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040">
                <a:solidFill>
                  <a:schemeClr val="dk1"/>
                </a:solidFill>
              </a:rPr>
              <a:t>この攻撃を防ぐ</a:t>
            </a:r>
            <a:r>
              <a:rPr lang="en-US" sz="3040">
                <a:solidFill>
                  <a:schemeClr val="accent5"/>
                </a:solidFill>
              </a:rPr>
              <a:t>ためには</a:t>
            </a:r>
            <a:r>
              <a:rPr lang="en-US" sz="3040">
                <a:solidFill>
                  <a:schemeClr val="dk1"/>
                </a:solidFill>
              </a:rPr>
              <a:t>、入力中の文字</a:t>
            </a:r>
            <a:r>
              <a:rPr lang="en-US" sz="3040">
                <a:solidFill>
                  <a:schemeClr val="accent5"/>
                </a:solidFill>
              </a:rPr>
              <a:t>が</a:t>
            </a:r>
            <a:r>
              <a:rPr lang="en-US" sz="3040">
                <a:solidFill>
                  <a:schemeClr val="dk1"/>
                </a:solidFill>
              </a:rPr>
              <a:t>、データベース</a:t>
            </a:r>
            <a:r>
              <a:rPr lang="en-US" sz="3040">
                <a:solidFill>
                  <a:schemeClr val="accent5"/>
                </a:solidFill>
              </a:rPr>
              <a:t>ヘの</a:t>
            </a:r>
            <a:br>
              <a:rPr lang="en-US" sz="3040">
                <a:solidFill>
                  <a:schemeClr val="dk1"/>
                </a:solidFill>
              </a:rPr>
            </a:br>
            <a:r>
              <a:rPr lang="en-US" sz="3040">
                <a:solidFill>
                  <a:schemeClr val="dk1"/>
                </a:solidFill>
              </a:rPr>
              <a:t>問合せや操作</a:t>
            </a:r>
            <a:r>
              <a:rPr lang="en-US" sz="3040">
                <a:solidFill>
                  <a:schemeClr val="accent5"/>
                </a:solidFill>
              </a:rPr>
              <a:t>において</a:t>
            </a:r>
            <a:r>
              <a:rPr lang="en-US" sz="3040">
                <a:solidFill>
                  <a:schemeClr val="dk1"/>
                </a:solidFill>
              </a:rPr>
              <a:t>特別な意味をもつ文字</a:t>
            </a:r>
            <a:r>
              <a:rPr lang="en-US" sz="3040">
                <a:solidFill>
                  <a:schemeClr val="accent5"/>
                </a:solidFill>
              </a:rPr>
              <a:t>として</a:t>
            </a:r>
            <a:r>
              <a:rPr lang="en-US" sz="3040">
                <a:solidFill>
                  <a:schemeClr val="dk1"/>
                </a:solidFill>
              </a:rPr>
              <a:t>解釈されない</a:t>
            </a:r>
            <a:r>
              <a:rPr lang="en-US" sz="3040">
                <a:solidFill>
                  <a:schemeClr val="accent5"/>
                </a:solidFill>
              </a:rPr>
              <a:t>ように</a:t>
            </a:r>
            <a:r>
              <a:rPr lang="en-US" sz="3040">
                <a:solidFill>
                  <a:schemeClr val="dk1"/>
                </a:solidFill>
              </a:rPr>
              <a:t>無効化します。</a:t>
            </a:r>
            <a:endParaRPr sz="32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8"/>
                                        </p:tgtEl>
                                        <p:attrNameLst>
                                          <p:attrName>style.visibility</p:attrName>
                                        </p:attrNameLst>
                                      </p:cBhvr>
                                      <p:to>
                                        <p:strVal val="visible"/>
                                      </p:to>
                                    </p:set>
                                    <p:animEffect transition="in" filter="fade">
                                      <p:cBhvr>
                                        <p:cTn id="7" dur="10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88"/>
          <p:cNvSpPr txBox="1">
            <a:spLocks noGrp="1"/>
          </p:cNvSpPr>
          <p:nvPr>
            <p:ph type="title"/>
          </p:nvPr>
        </p:nvSpPr>
        <p:spPr>
          <a:xfrm>
            <a:off x="1270000" y="111017"/>
            <a:ext cx="11099700" cy="1934400"/>
          </a:xfrm>
          <a:prstGeom prst="rect">
            <a:avLst/>
          </a:prstGeom>
        </p:spPr>
        <p:txBody>
          <a:bodyPr spcFirstLastPara="1" wrap="square" lIns="50800" tIns="50800" rIns="50800" bIns="50800" anchor="ctr" anchorCtr="0">
            <a:noAutofit/>
          </a:bodyPr>
          <a:lstStyle/>
          <a:p>
            <a:pPr marL="0" lvl="0" indent="0" algn="l" rtl="0">
              <a:lnSpc>
                <a:spcPct val="115000"/>
              </a:lnSpc>
              <a:spcBef>
                <a:spcPts val="0"/>
              </a:spcBef>
              <a:spcAft>
                <a:spcPts val="0"/>
              </a:spcAft>
              <a:buNone/>
            </a:pPr>
            <a:r>
              <a:rPr lang="en-US" b="0"/>
              <a:t>DoS 攻撃</a:t>
            </a:r>
            <a:endParaRPr b="0"/>
          </a:p>
        </p:txBody>
      </p:sp>
      <p:sp>
        <p:nvSpPr>
          <p:cNvPr id="596" name="Google Shape;596;p88"/>
          <p:cNvSpPr txBox="1"/>
          <p:nvPr/>
        </p:nvSpPr>
        <p:spPr>
          <a:xfrm>
            <a:off x="94175" y="5817600"/>
            <a:ext cx="12792300" cy="1069493"/>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0"/>
              </a:spcBef>
              <a:spcAft>
                <a:spcPts val="0"/>
              </a:spcAft>
              <a:buClr>
                <a:schemeClr val="dk1"/>
              </a:buClr>
              <a:buSzPts val="2500"/>
              <a:buChar char="➔"/>
            </a:pPr>
            <a:r>
              <a:rPr lang="en-US" sz="2500" dirty="0" err="1">
                <a:solidFill>
                  <a:schemeClr val="dk1"/>
                </a:solidFill>
              </a:rPr>
              <a:t>Tấn</a:t>
            </a:r>
            <a:r>
              <a:rPr lang="en-US" sz="2500" dirty="0">
                <a:solidFill>
                  <a:schemeClr val="dk1"/>
                </a:solidFill>
              </a:rPr>
              <a:t> </a:t>
            </a:r>
            <a:r>
              <a:rPr lang="en-US" sz="2500" dirty="0" err="1">
                <a:solidFill>
                  <a:schemeClr val="dk1"/>
                </a:solidFill>
              </a:rPr>
              <a:t>công</a:t>
            </a:r>
            <a:r>
              <a:rPr lang="en-US" sz="2500" dirty="0">
                <a:solidFill>
                  <a:schemeClr val="dk1"/>
                </a:solidFill>
              </a:rPr>
              <a:t> </a:t>
            </a:r>
            <a:r>
              <a:rPr lang="en-US" sz="2500" dirty="0" err="1">
                <a:solidFill>
                  <a:schemeClr val="dk1"/>
                </a:solidFill>
              </a:rPr>
              <a:t>từ</a:t>
            </a:r>
            <a:r>
              <a:rPr lang="en-US" sz="2500" dirty="0">
                <a:solidFill>
                  <a:schemeClr val="dk1"/>
                </a:solidFill>
              </a:rPr>
              <a:t> </a:t>
            </a:r>
            <a:r>
              <a:rPr lang="en-US" sz="2500" dirty="0" err="1">
                <a:solidFill>
                  <a:schemeClr val="dk1"/>
                </a:solidFill>
              </a:rPr>
              <a:t>chối</a:t>
            </a:r>
            <a:r>
              <a:rPr lang="en-US" sz="2500" dirty="0">
                <a:solidFill>
                  <a:schemeClr val="dk1"/>
                </a:solidFill>
              </a:rPr>
              <a:t> </a:t>
            </a:r>
            <a:r>
              <a:rPr lang="en-US" sz="2500" dirty="0" err="1">
                <a:solidFill>
                  <a:schemeClr val="dk1"/>
                </a:solidFill>
              </a:rPr>
              <a:t>dịch</a:t>
            </a:r>
            <a:r>
              <a:rPr lang="en-US" sz="2500" dirty="0">
                <a:solidFill>
                  <a:schemeClr val="dk1"/>
                </a:solidFill>
              </a:rPr>
              <a:t> </a:t>
            </a:r>
            <a:r>
              <a:rPr lang="en-US" sz="2500" dirty="0" err="1">
                <a:solidFill>
                  <a:schemeClr val="dk1"/>
                </a:solidFill>
              </a:rPr>
              <a:t>vụ</a:t>
            </a:r>
            <a:r>
              <a:rPr lang="en-US" sz="2500" dirty="0">
                <a:solidFill>
                  <a:schemeClr val="dk1"/>
                </a:solidFill>
              </a:rPr>
              <a:t> </a:t>
            </a:r>
            <a:r>
              <a:rPr lang="en-US" sz="2500" dirty="0" err="1">
                <a:solidFill>
                  <a:schemeClr val="dk1"/>
                </a:solidFill>
              </a:rPr>
              <a:t>là</a:t>
            </a:r>
            <a:r>
              <a:rPr lang="en-US" sz="2500" dirty="0">
                <a:solidFill>
                  <a:schemeClr val="dk1"/>
                </a:solidFill>
              </a:rPr>
              <a:t> </a:t>
            </a:r>
            <a:r>
              <a:rPr lang="en-US" sz="2500" dirty="0" err="1">
                <a:solidFill>
                  <a:schemeClr val="dk1"/>
                </a:solidFill>
              </a:rPr>
              <a:t>cuộc</a:t>
            </a:r>
            <a:r>
              <a:rPr lang="en-US" sz="2500" dirty="0">
                <a:solidFill>
                  <a:schemeClr val="dk1"/>
                </a:solidFill>
              </a:rPr>
              <a:t> </a:t>
            </a:r>
            <a:r>
              <a:rPr lang="en-US" sz="2500" dirty="0" err="1">
                <a:solidFill>
                  <a:schemeClr val="dk1"/>
                </a:solidFill>
              </a:rPr>
              <a:t>tấn</a:t>
            </a:r>
            <a:r>
              <a:rPr lang="en-US" sz="2500" dirty="0">
                <a:solidFill>
                  <a:schemeClr val="dk1"/>
                </a:solidFill>
              </a:rPr>
              <a:t> </a:t>
            </a:r>
            <a:r>
              <a:rPr lang="en-US" sz="2500" dirty="0" err="1">
                <a:solidFill>
                  <a:schemeClr val="dk1"/>
                </a:solidFill>
              </a:rPr>
              <a:t>công</a:t>
            </a:r>
            <a:r>
              <a:rPr lang="en-US" sz="2500" dirty="0">
                <a:solidFill>
                  <a:schemeClr val="dk1"/>
                </a:solidFill>
              </a:rPr>
              <a:t> </a:t>
            </a:r>
            <a:r>
              <a:rPr lang="en-US" sz="2500" dirty="0" err="1">
                <a:solidFill>
                  <a:schemeClr val="dk1"/>
                </a:solidFill>
              </a:rPr>
              <a:t>gửi</a:t>
            </a:r>
            <a:r>
              <a:rPr lang="en-US" sz="2500" dirty="0">
                <a:solidFill>
                  <a:schemeClr val="dk1"/>
                </a:solidFill>
              </a:rPr>
              <a:t> </a:t>
            </a:r>
            <a:r>
              <a:rPr lang="en-US" sz="2500" dirty="0" err="1">
                <a:solidFill>
                  <a:schemeClr val="dk1"/>
                </a:solidFill>
              </a:rPr>
              <a:t>số</a:t>
            </a:r>
            <a:r>
              <a:rPr lang="en-US" sz="2500" dirty="0">
                <a:solidFill>
                  <a:schemeClr val="dk1"/>
                </a:solidFill>
              </a:rPr>
              <a:t> </a:t>
            </a:r>
            <a:r>
              <a:rPr lang="en-US" sz="2500" dirty="0" err="1">
                <a:solidFill>
                  <a:schemeClr val="dk1"/>
                </a:solidFill>
              </a:rPr>
              <a:t>lượng</a:t>
            </a:r>
            <a:r>
              <a:rPr lang="en-US" sz="2500" dirty="0">
                <a:solidFill>
                  <a:schemeClr val="dk1"/>
                </a:solidFill>
              </a:rPr>
              <a:t> </a:t>
            </a:r>
            <a:r>
              <a:rPr lang="en-US" sz="2500" dirty="0" err="1">
                <a:solidFill>
                  <a:schemeClr val="dk1"/>
                </a:solidFill>
              </a:rPr>
              <a:t>lớn</a:t>
            </a:r>
            <a:r>
              <a:rPr lang="en-US" sz="2500" dirty="0">
                <a:solidFill>
                  <a:schemeClr val="dk1"/>
                </a:solidFill>
              </a:rPr>
              <a:t> </a:t>
            </a:r>
            <a:r>
              <a:rPr lang="en-US" sz="2500" dirty="0" err="1">
                <a:solidFill>
                  <a:schemeClr val="dk1"/>
                </a:solidFill>
              </a:rPr>
              <a:t>dữ</a:t>
            </a:r>
            <a:r>
              <a:rPr lang="en-US" sz="2500" dirty="0">
                <a:solidFill>
                  <a:schemeClr val="dk1"/>
                </a:solidFill>
              </a:rPr>
              <a:t> </a:t>
            </a:r>
            <a:r>
              <a:rPr lang="en-US" sz="2500" dirty="0" err="1">
                <a:solidFill>
                  <a:schemeClr val="dk1"/>
                </a:solidFill>
              </a:rPr>
              <a:t>liệu</a:t>
            </a:r>
            <a:r>
              <a:rPr lang="en-US" sz="2500" dirty="0">
                <a:solidFill>
                  <a:schemeClr val="dk1"/>
                </a:solidFill>
              </a:rPr>
              <a:t> </a:t>
            </a:r>
            <a:r>
              <a:rPr lang="en-US" sz="2500" dirty="0" err="1">
                <a:solidFill>
                  <a:schemeClr val="dk1"/>
                </a:solidFill>
              </a:rPr>
              <a:t>vào</a:t>
            </a:r>
            <a:r>
              <a:rPr lang="en-US" sz="2500" dirty="0">
                <a:solidFill>
                  <a:schemeClr val="dk1"/>
                </a:solidFill>
              </a:rPr>
              <a:t> </a:t>
            </a:r>
            <a:r>
              <a:rPr lang="en-US" sz="2500" dirty="0" err="1">
                <a:solidFill>
                  <a:schemeClr val="dk1"/>
                </a:solidFill>
              </a:rPr>
              <a:t>máy</a:t>
            </a:r>
            <a:r>
              <a:rPr lang="en-US" sz="2500" dirty="0">
                <a:solidFill>
                  <a:schemeClr val="dk1"/>
                </a:solidFill>
              </a:rPr>
              <a:t> </a:t>
            </a:r>
            <a:r>
              <a:rPr lang="en-US" sz="2500" dirty="0" err="1">
                <a:solidFill>
                  <a:schemeClr val="dk1"/>
                </a:solidFill>
              </a:rPr>
              <a:t>chủ</a:t>
            </a:r>
            <a:r>
              <a:rPr lang="en-US" sz="2500" dirty="0">
                <a:solidFill>
                  <a:schemeClr val="dk1"/>
                </a:solidFill>
              </a:rPr>
              <a:t> </a:t>
            </a:r>
            <a:r>
              <a:rPr lang="en-US" sz="2500" dirty="0" err="1">
                <a:solidFill>
                  <a:schemeClr val="dk1"/>
                </a:solidFill>
              </a:rPr>
              <a:t>khiến</a:t>
            </a:r>
            <a:r>
              <a:rPr lang="en-US" sz="2500" dirty="0">
                <a:solidFill>
                  <a:schemeClr val="dk1"/>
                </a:solidFill>
              </a:rPr>
              <a:t> </a:t>
            </a:r>
            <a:r>
              <a:rPr lang="en-US" sz="2500" dirty="0" err="1">
                <a:solidFill>
                  <a:schemeClr val="dk1"/>
                </a:solidFill>
              </a:rPr>
              <a:t>cho</a:t>
            </a:r>
            <a:r>
              <a:rPr lang="en-US" sz="2500" dirty="0">
                <a:solidFill>
                  <a:schemeClr val="dk1"/>
                </a:solidFill>
              </a:rPr>
              <a:t> </a:t>
            </a:r>
            <a:r>
              <a:rPr lang="en-US" sz="2500" dirty="0" err="1">
                <a:solidFill>
                  <a:schemeClr val="dk1"/>
                </a:solidFill>
              </a:rPr>
              <a:t>các</a:t>
            </a:r>
            <a:r>
              <a:rPr lang="en-US" sz="2500" dirty="0">
                <a:solidFill>
                  <a:schemeClr val="dk1"/>
                </a:solidFill>
              </a:rPr>
              <a:t> </a:t>
            </a:r>
            <a:r>
              <a:rPr lang="en-US" sz="2500" dirty="0" err="1">
                <a:solidFill>
                  <a:schemeClr val="dk1"/>
                </a:solidFill>
              </a:rPr>
              <a:t>chức</a:t>
            </a:r>
            <a:r>
              <a:rPr lang="en-US" sz="2500" dirty="0">
                <a:solidFill>
                  <a:schemeClr val="dk1"/>
                </a:solidFill>
              </a:rPr>
              <a:t> </a:t>
            </a:r>
            <a:r>
              <a:rPr lang="en-US" sz="2500" dirty="0" err="1">
                <a:solidFill>
                  <a:schemeClr val="dk1"/>
                </a:solidFill>
              </a:rPr>
              <a:t>năng</a:t>
            </a:r>
            <a:r>
              <a:rPr lang="en-US" sz="2500" dirty="0">
                <a:solidFill>
                  <a:schemeClr val="dk1"/>
                </a:solidFill>
              </a:rPr>
              <a:t> </a:t>
            </a:r>
            <a:r>
              <a:rPr lang="en-US" sz="2500" dirty="0" err="1">
                <a:solidFill>
                  <a:schemeClr val="dk1"/>
                </a:solidFill>
              </a:rPr>
              <a:t>của</a:t>
            </a:r>
            <a:r>
              <a:rPr lang="en-US" sz="2500" dirty="0">
                <a:solidFill>
                  <a:schemeClr val="dk1"/>
                </a:solidFill>
              </a:rPr>
              <a:t> </a:t>
            </a:r>
            <a:r>
              <a:rPr lang="en-US" sz="2500" dirty="0" err="1">
                <a:solidFill>
                  <a:schemeClr val="dk1"/>
                </a:solidFill>
              </a:rPr>
              <a:t>máy</a:t>
            </a:r>
            <a:r>
              <a:rPr lang="en-US" sz="2500" dirty="0">
                <a:solidFill>
                  <a:schemeClr val="dk1"/>
                </a:solidFill>
              </a:rPr>
              <a:t> </a:t>
            </a:r>
            <a:r>
              <a:rPr lang="en-US" sz="2500" dirty="0" err="1">
                <a:solidFill>
                  <a:schemeClr val="dk1"/>
                </a:solidFill>
              </a:rPr>
              <a:t>chủ</a:t>
            </a:r>
            <a:r>
              <a:rPr lang="en-US" sz="2500" dirty="0">
                <a:solidFill>
                  <a:schemeClr val="dk1"/>
                </a:solidFill>
              </a:rPr>
              <a:t> </a:t>
            </a:r>
            <a:r>
              <a:rPr lang="en-US" sz="2500" dirty="0" err="1">
                <a:solidFill>
                  <a:schemeClr val="dk1"/>
                </a:solidFill>
              </a:rPr>
              <a:t>dừng</a:t>
            </a:r>
            <a:r>
              <a:rPr lang="en-US" sz="2500" dirty="0">
                <a:solidFill>
                  <a:schemeClr val="dk1"/>
                </a:solidFill>
              </a:rPr>
              <a:t> </a:t>
            </a:r>
            <a:r>
              <a:rPr lang="en-US" sz="2500" dirty="0" err="1">
                <a:solidFill>
                  <a:schemeClr val="dk1"/>
                </a:solidFill>
              </a:rPr>
              <a:t>hoạt</a:t>
            </a:r>
            <a:r>
              <a:rPr lang="en-US" sz="2500" dirty="0">
                <a:solidFill>
                  <a:schemeClr val="dk1"/>
                </a:solidFill>
              </a:rPr>
              <a:t> </a:t>
            </a:r>
            <a:r>
              <a:rPr lang="en-US" sz="2500" dirty="0" err="1">
                <a:solidFill>
                  <a:schemeClr val="dk1"/>
                </a:solidFill>
              </a:rPr>
              <a:t>động</a:t>
            </a:r>
            <a:r>
              <a:rPr lang="en-US" sz="2500" dirty="0">
                <a:solidFill>
                  <a:schemeClr val="dk1"/>
                </a:solidFill>
              </a:rPr>
              <a:t>.</a:t>
            </a:r>
          </a:p>
        </p:txBody>
      </p:sp>
      <p:sp>
        <p:nvSpPr>
          <p:cNvPr id="597" name="Google Shape;597;p8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41</a:t>
            </a:fld>
            <a:endParaRPr/>
          </a:p>
        </p:txBody>
      </p:sp>
      <p:sp>
        <p:nvSpPr>
          <p:cNvPr id="598" name="Google Shape;598;p88"/>
          <p:cNvSpPr txBox="1"/>
          <p:nvPr/>
        </p:nvSpPr>
        <p:spPr>
          <a:xfrm>
            <a:off x="622250" y="2839625"/>
            <a:ext cx="11760300" cy="12570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40">
                <a:solidFill>
                  <a:schemeClr val="dk1"/>
                </a:solidFill>
              </a:rPr>
              <a:t>サーバ</a:t>
            </a:r>
            <a:r>
              <a:rPr lang="en-US" sz="3240">
                <a:solidFill>
                  <a:schemeClr val="accent5"/>
                </a:solidFill>
              </a:rPr>
              <a:t>に</a:t>
            </a:r>
            <a:r>
              <a:rPr lang="en-US" sz="3240">
                <a:solidFill>
                  <a:schemeClr val="dk1"/>
                </a:solidFill>
              </a:rPr>
              <a:t>大量のデータ</a:t>
            </a:r>
            <a:r>
              <a:rPr lang="en-US" sz="3240">
                <a:solidFill>
                  <a:schemeClr val="accent5"/>
                </a:solidFill>
              </a:rPr>
              <a:t>を</a:t>
            </a:r>
            <a:r>
              <a:rPr lang="en-US" sz="3240" u="sng">
                <a:solidFill>
                  <a:schemeClr val="dk1"/>
                </a:solidFill>
              </a:rPr>
              <a:t>送信し</a:t>
            </a:r>
            <a:r>
              <a:rPr lang="en-US" sz="3240">
                <a:solidFill>
                  <a:schemeClr val="dk1"/>
                </a:solidFill>
              </a:rPr>
              <a:t>、サーバの機能</a:t>
            </a:r>
            <a:r>
              <a:rPr lang="en-US" sz="3240">
                <a:solidFill>
                  <a:schemeClr val="accent5"/>
                </a:solidFill>
              </a:rPr>
              <a:t>を</a:t>
            </a:r>
            <a:r>
              <a:rPr lang="en-US" sz="3240" u="sng">
                <a:solidFill>
                  <a:schemeClr val="dk1"/>
                </a:solidFill>
              </a:rPr>
              <a:t>停止させる</a:t>
            </a:r>
            <a:br>
              <a:rPr lang="en-US" sz="3240">
                <a:solidFill>
                  <a:schemeClr val="dk1"/>
                </a:solidFill>
              </a:rPr>
            </a:br>
            <a:r>
              <a:rPr lang="en-US" sz="3240" b="1">
                <a:solidFill>
                  <a:schemeClr val="dk1"/>
                </a:solidFill>
              </a:rPr>
              <a:t>攻撃</a:t>
            </a:r>
            <a:r>
              <a:rPr lang="en-US" sz="3240">
                <a:solidFill>
                  <a:schemeClr val="accent5"/>
                </a:solidFill>
              </a:rPr>
              <a:t>を</a:t>
            </a:r>
            <a:r>
              <a:rPr lang="en-US" sz="3240">
                <a:solidFill>
                  <a:schemeClr val="dk1"/>
                </a:solidFill>
              </a:rPr>
              <a:t>DoS攻撃</a:t>
            </a:r>
            <a:r>
              <a:rPr lang="en-US" sz="3240">
                <a:solidFill>
                  <a:schemeClr val="accent5"/>
                </a:solidFill>
              </a:rPr>
              <a:t>といいます</a:t>
            </a:r>
            <a:r>
              <a:rPr lang="en-US" sz="3240">
                <a:solidFill>
                  <a:schemeClr val="dk1"/>
                </a:solidFill>
              </a:rPr>
              <a:t>。</a:t>
            </a:r>
            <a:endParaRPr sz="304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6"/>
                                        </p:tgtEl>
                                        <p:attrNameLst>
                                          <p:attrName>style.visibility</p:attrName>
                                        </p:attrNameLst>
                                      </p:cBhvr>
                                      <p:to>
                                        <p:strVal val="visible"/>
                                      </p:to>
                                    </p:set>
                                    <p:animEffect transition="in" filter="fade">
                                      <p:cBhvr>
                                        <p:cTn id="7" dur="1000"/>
                                        <p:tgtEl>
                                          <p:spTgt spid="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9"/>
          <p:cNvSpPr txBox="1">
            <a:spLocks noGrp="1"/>
          </p:cNvSpPr>
          <p:nvPr>
            <p:ph type="title"/>
          </p:nvPr>
        </p:nvSpPr>
        <p:spPr>
          <a:xfrm>
            <a:off x="1270000" y="111025"/>
            <a:ext cx="11447400" cy="1934400"/>
          </a:xfrm>
          <a:prstGeom prst="rect">
            <a:avLst/>
          </a:prstGeom>
        </p:spPr>
        <p:txBody>
          <a:bodyPr spcFirstLastPara="1" wrap="square" lIns="50800" tIns="50800" rIns="50800" bIns="50800" anchor="ctr" anchorCtr="0">
            <a:noAutofit/>
          </a:bodyPr>
          <a:lstStyle/>
          <a:p>
            <a:pPr marL="0" lvl="0" indent="0" algn="l" rtl="0">
              <a:lnSpc>
                <a:spcPct val="115000"/>
              </a:lnSpc>
              <a:spcBef>
                <a:spcPts val="0"/>
              </a:spcBef>
              <a:spcAft>
                <a:spcPts val="0"/>
              </a:spcAft>
              <a:buNone/>
            </a:pPr>
            <a:r>
              <a:rPr lang="en-US" sz="6300" b="0"/>
              <a:t>ディレクトリトラバーサル攻撃</a:t>
            </a:r>
            <a:endParaRPr sz="6300" b="0"/>
          </a:p>
        </p:txBody>
      </p:sp>
      <p:sp>
        <p:nvSpPr>
          <p:cNvPr id="604" name="Google Shape;604;p89"/>
          <p:cNvSpPr txBox="1"/>
          <p:nvPr/>
        </p:nvSpPr>
        <p:spPr>
          <a:xfrm>
            <a:off x="216350" y="5817588"/>
            <a:ext cx="12572100" cy="1338798"/>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chemeClr val="dk1"/>
              </a:buClr>
              <a:buSzPts val="2500"/>
              <a:buChar char="➔"/>
            </a:pPr>
            <a:r>
              <a:rPr lang="en-US" sz="2500" dirty="0" err="1">
                <a:solidFill>
                  <a:schemeClr val="dk1"/>
                </a:solidFill>
              </a:rPr>
              <a:t>Tấn</a:t>
            </a:r>
            <a:r>
              <a:rPr lang="en-US" sz="2500" dirty="0">
                <a:solidFill>
                  <a:schemeClr val="dk1"/>
                </a:solidFill>
              </a:rPr>
              <a:t> </a:t>
            </a:r>
            <a:r>
              <a:rPr lang="en-US" sz="2500" dirty="0" err="1">
                <a:solidFill>
                  <a:schemeClr val="dk1"/>
                </a:solidFill>
              </a:rPr>
              <a:t>công</a:t>
            </a:r>
            <a:r>
              <a:rPr lang="en-US" sz="2500" dirty="0">
                <a:solidFill>
                  <a:schemeClr val="dk1"/>
                </a:solidFill>
              </a:rPr>
              <a:t> directory traversal </a:t>
            </a:r>
            <a:r>
              <a:rPr lang="en-US" sz="2500" dirty="0" err="1">
                <a:solidFill>
                  <a:schemeClr val="dk1"/>
                </a:solidFill>
              </a:rPr>
              <a:t>là</a:t>
            </a:r>
            <a:r>
              <a:rPr lang="en-US" sz="2500" dirty="0">
                <a:solidFill>
                  <a:schemeClr val="dk1"/>
                </a:solidFill>
              </a:rPr>
              <a:t> </a:t>
            </a:r>
            <a:r>
              <a:rPr lang="en-US" sz="2500" dirty="0" err="1">
                <a:solidFill>
                  <a:schemeClr val="dk1"/>
                </a:solidFill>
              </a:rPr>
              <a:t>tấn</a:t>
            </a:r>
            <a:r>
              <a:rPr lang="en-US" sz="2500" dirty="0">
                <a:solidFill>
                  <a:schemeClr val="dk1"/>
                </a:solidFill>
              </a:rPr>
              <a:t> </a:t>
            </a:r>
            <a:r>
              <a:rPr lang="en-US" sz="2500" dirty="0" err="1">
                <a:solidFill>
                  <a:schemeClr val="dk1"/>
                </a:solidFill>
              </a:rPr>
              <a:t>công</a:t>
            </a:r>
            <a:r>
              <a:rPr lang="en-US" sz="2500" dirty="0">
                <a:solidFill>
                  <a:schemeClr val="dk1"/>
                </a:solidFill>
              </a:rPr>
              <a:t> </a:t>
            </a:r>
            <a:r>
              <a:rPr lang="en-US" sz="2500" dirty="0" err="1">
                <a:solidFill>
                  <a:schemeClr val="dk1"/>
                </a:solidFill>
              </a:rPr>
              <a:t>thông</a:t>
            </a:r>
            <a:r>
              <a:rPr lang="en-US" sz="2500" dirty="0">
                <a:solidFill>
                  <a:schemeClr val="dk1"/>
                </a:solidFill>
              </a:rPr>
              <a:t> qua </a:t>
            </a:r>
            <a:r>
              <a:rPr lang="en-US" sz="2500" dirty="0" err="1">
                <a:solidFill>
                  <a:schemeClr val="dk1"/>
                </a:solidFill>
              </a:rPr>
              <a:t>những</a:t>
            </a:r>
            <a:r>
              <a:rPr lang="en-US" sz="2500" dirty="0">
                <a:solidFill>
                  <a:schemeClr val="dk1"/>
                </a:solidFill>
              </a:rPr>
              <a:t> </a:t>
            </a:r>
            <a:r>
              <a:rPr lang="en-US" sz="2500" dirty="0" err="1">
                <a:solidFill>
                  <a:schemeClr val="dk1"/>
                </a:solidFill>
              </a:rPr>
              <a:t>đường</a:t>
            </a:r>
            <a:r>
              <a:rPr lang="en-US" sz="2500" dirty="0">
                <a:solidFill>
                  <a:schemeClr val="dk1"/>
                </a:solidFill>
              </a:rPr>
              <a:t> </a:t>
            </a:r>
            <a:r>
              <a:rPr lang="en-US" sz="2500" dirty="0" err="1">
                <a:solidFill>
                  <a:schemeClr val="dk1"/>
                </a:solidFill>
              </a:rPr>
              <a:t>dẫn</a:t>
            </a:r>
            <a:r>
              <a:rPr lang="en-US" sz="2500" dirty="0">
                <a:solidFill>
                  <a:schemeClr val="dk1"/>
                </a:solidFill>
              </a:rPr>
              <a:t> </a:t>
            </a:r>
            <a:r>
              <a:rPr lang="en-US" sz="2500" dirty="0" err="1">
                <a:solidFill>
                  <a:schemeClr val="dk1"/>
                </a:solidFill>
              </a:rPr>
              <a:t>ngoài</a:t>
            </a:r>
            <a:r>
              <a:rPr lang="en-US" sz="2500" dirty="0">
                <a:solidFill>
                  <a:schemeClr val="dk1"/>
                </a:solidFill>
              </a:rPr>
              <a:t> ý </a:t>
            </a:r>
            <a:r>
              <a:rPr lang="en-US" sz="2500" dirty="0" err="1">
                <a:solidFill>
                  <a:schemeClr val="dk1"/>
                </a:solidFill>
              </a:rPr>
              <a:t>muốn</a:t>
            </a:r>
            <a:r>
              <a:rPr lang="en-US" sz="2500" dirty="0">
                <a:solidFill>
                  <a:schemeClr val="dk1"/>
                </a:solidFill>
              </a:rPr>
              <a:t> </a:t>
            </a:r>
            <a:r>
              <a:rPr lang="en-US" sz="2500" dirty="0" err="1">
                <a:solidFill>
                  <a:schemeClr val="dk1"/>
                </a:solidFill>
              </a:rPr>
              <a:t>của</a:t>
            </a:r>
            <a:r>
              <a:rPr lang="en-US" sz="2500" dirty="0">
                <a:solidFill>
                  <a:schemeClr val="dk1"/>
                </a:solidFill>
              </a:rPr>
              <a:t> </a:t>
            </a:r>
            <a:r>
              <a:rPr lang="en-US" sz="2500" dirty="0" err="1">
                <a:solidFill>
                  <a:schemeClr val="dk1"/>
                </a:solidFill>
              </a:rPr>
              <a:t>người</a:t>
            </a:r>
            <a:r>
              <a:rPr lang="en-US" sz="2500" dirty="0">
                <a:solidFill>
                  <a:schemeClr val="dk1"/>
                </a:solidFill>
              </a:rPr>
              <a:t> </a:t>
            </a:r>
            <a:r>
              <a:rPr lang="en-US" sz="2500" dirty="0" err="1">
                <a:solidFill>
                  <a:schemeClr val="dk1"/>
                </a:solidFill>
              </a:rPr>
              <a:t>dùng</a:t>
            </a:r>
            <a:r>
              <a:rPr lang="en-US" sz="2500" dirty="0">
                <a:solidFill>
                  <a:schemeClr val="dk1"/>
                </a:solidFill>
              </a:rPr>
              <a:t>, </a:t>
            </a:r>
            <a:r>
              <a:rPr lang="en-US" sz="2500" dirty="0" err="1">
                <a:solidFill>
                  <a:schemeClr val="dk1"/>
                </a:solidFill>
              </a:rPr>
              <a:t>chỉ</a:t>
            </a:r>
            <a:r>
              <a:rPr lang="en-US" sz="2500" dirty="0">
                <a:solidFill>
                  <a:schemeClr val="dk1"/>
                </a:solidFill>
              </a:rPr>
              <a:t> </a:t>
            </a:r>
            <a:r>
              <a:rPr lang="en-US" sz="2500" dirty="0" err="1">
                <a:solidFill>
                  <a:schemeClr val="dk1"/>
                </a:solidFill>
              </a:rPr>
              <a:t>định</a:t>
            </a:r>
            <a:r>
              <a:rPr lang="en-US" sz="2500" dirty="0">
                <a:solidFill>
                  <a:schemeClr val="dk1"/>
                </a:solidFill>
              </a:rPr>
              <a:t> </a:t>
            </a:r>
            <a:r>
              <a:rPr lang="en-US" sz="2500" dirty="0" err="1">
                <a:solidFill>
                  <a:schemeClr val="dk1"/>
                </a:solidFill>
              </a:rPr>
              <a:t>đến</a:t>
            </a:r>
            <a:r>
              <a:rPr lang="en-US" sz="2500" dirty="0">
                <a:solidFill>
                  <a:schemeClr val="dk1"/>
                </a:solidFill>
              </a:rPr>
              <a:t> </a:t>
            </a:r>
            <a:r>
              <a:rPr lang="en-US" sz="2500" dirty="0" err="1">
                <a:solidFill>
                  <a:schemeClr val="dk1"/>
                </a:solidFill>
              </a:rPr>
              <a:t>những</a:t>
            </a:r>
            <a:r>
              <a:rPr lang="en-US" sz="2500" dirty="0">
                <a:solidFill>
                  <a:schemeClr val="dk1"/>
                </a:solidFill>
              </a:rPr>
              <a:t> file </a:t>
            </a:r>
            <a:r>
              <a:rPr lang="en-US" sz="2500" dirty="0" err="1">
                <a:solidFill>
                  <a:schemeClr val="dk1"/>
                </a:solidFill>
              </a:rPr>
              <a:t>bên</a:t>
            </a:r>
            <a:r>
              <a:rPr lang="en-US" sz="2500" dirty="0">
                <a:solidFill>
                  <a:schemeClr val="dk1"/>
                </a:solidFill>
              </a:rPr>
              <a:t> </a:t>
            </a:r>
            <a:r>
              <a:rPr lang="en-US" sz="2500" dirty="0" err="1">
                <a:solidFill>
                  <a:schemeClr val="dk1"/>
                </a:solidFill>
              </a:rPr>
              <a:t>trong</a:t>
            </a:r>
            <a:r>
              <a:rPr lang="en-US" sz="2500" dirty="0">
                <a:solidFill>
                  <a:schemeClr val="dk1"/>
                </a:solidFill>
              </a:rPr>
              <a:t> web server, </a:t>
            </a:r>
            <a:r>
              <a:rPr lang="en-US" sz="2500" dirty="0" err="1">
                <a:solidFill>
                  <a:schemeClr val="dk1"/>
                </a:solidFill>
              </a:rPr>
              <a:t>sau</a:t>
            </a:r>
            <a:r>
              <a:rPr lang="en-US" sz="2500" dirty="0">
                <a:solidFill>
                  <a:schemeClr val="dk1"/>
                </a:solidFill>
              </a:rPr>
              <a:t> </a:t>
            </a:r>
            <a:r>
              <a:rPr lang="en-US" sz="2500" dirty="0" err="1">
                <a:solidFill>
                  <a:schemeClr val="dk1"/>
                </a:solidFill>
              </a:rPr>
              <a:t>đó</a:t>
            </a:r>
            <a:r>
              <a:rPr lang="en-US" sz="2500" dirty="0">
                <a:solidFill>
                  <a:schemeClr val="dk1"/>
                </a:solidFill>
              </a:rPr>
              <a:t> </a:t>
            </a:r>
            <a:r>
              <a:rPr lang="en-US" sz="2500" dirty="0" err="1">
                <a:solidFill>
                  <a:schemeClr val="dk1"/>
                </a:solidFill>
              </a:rPr>
              <a:t>duyệt</a:t>
            </a:r>
            <a:r>
              <a:rPr lang="en-US" sz="2500" dirty="0">
                <a:solidFill>
                  <a:schemeClr val="dk1"/>
                </a:solidFill>
              </a:rPr>
              <a:t> </a:t>
            </a:r>
            <a:r>
              <a:rPr lang="en-US" sz="2500" dirty="0" err="1">
                <a:solidFill>
                  <a:schemeClr val="dk1"/>
                </a:solidFill>
              </a:rPr>
              <a:t>bất</a:t>
            </a:r>
            <a:r>
              <a:rPr lang="en-US" sz="2500" dirty="0">
                <a:solidFill>
                  <a:schemeClr val="dk1"/>
                </a:solidFill>
              </a:rPr>
              <a:t> </a:t>
            </a:r>
            <a:r>
              <a:rPr lang="en-US" sz="2500" dirty="0" err="1">
                <a:solidFill>
                  <a:schemeClr val="dk1"/>
                </a:solidFill>
              </a:rPr>
              <a:t>hợp</a:t>
            </a:r>
            <a:r>
              <a:rPr lang="en-US" sz="2500" dirty="0">
                <a:solidFill>
                  <a:schemeClr val="dk1"/>
                </a:solidFill>
              </a:rPr>
              <a:t> </a:t>
            </a:r>
            <a:r>
              <a:rPr lang="en-US" sz="2500" dirty="0" err="1">
                <a:solidFill>
                  <a:schemeClr val="dk1"/>
                </a:solidFill>
              </a:rPr>
              <a:t>pháp</a:t>
            </a:r>
            <a:r>
              <a:rPr lang="en-US" sz="2500" dirty="0">
                <a:solidFill>
                  <a:schemeClr val="dk1"/>
                </a:solidFill>
              </a:rPr>
              <a:t> </a:t>
            </a:r>
            <a:r>
              <a:rPr lang="en-US" sz="2500" dirty="0" err="1">
                <a:solidFill>
                  <a:schemeClr val="dk1"/>
                </a:solidFill>
              </a:rPr>
              <a:t>các</a:t>
            </a:r>
            <a:r>
              <a:rPr lang="en-US" sz="2500" dirty="0">
                <a:solidFill>
                  <a:schemeClr val="dk1"/>
                </a:solidFill>
              </a:rPr>
              <a:t> file </a:t>
            </a:r>
            <a:r>
              <a:rPr lang="en-US" sz="2500" dirty="0" err="1">
                <a:solidFill>
                  <a:schemeClr val="dk1"/>
                </a:solidFill>
              </a:rPr>
              <a:t>không</a:t>
            </a:r>
            <a:r>
              <a:rPr lang="en-US" sz="2500" dirty="0">
                <a:solidFill>
                  <a:schemeClr val="dk1"/>
                </a:solidFill>
              </a:rPr>
              <a:t> </a:t>
            </a:r>
            <a:r>
              <a:rPr lang="en-US" sz="2500" dirty="0" err="1">
                <a:solidFill>
                  <a:schemeClr val="dk1"/>
                </a:solidFill>
              </a:rPr>
              <a:t>được</a:t>
            </a:r>
            <a:r>
              <a:rPr lang="en-US" sz="2500" dirty="0">
                <a:solidFill>
                  <a:schemeClr val="dk1"/>
                </a:solidFill>
              </a:rPr>
              <a:t> </a:t>
            </a:r>
            <a:r>
              <a:rPr lang="en-US" sz="2500" dirty="0" err="1">
                <a:solidFill>
                  <a:schemeClr val="dk1"/>
                </a:solidFill>
              </a:rPr>
              <a:t>phép</a:t>
            </a:r>
            <a:r>
              <a:rPr lang="en-US" sz="2500" dirty="0">
                <a:solidFill>
                  <a:schemeClr val="dk1"/>
                </a:solidFill>
              </a:rPr>
              <a:t>.</a:t>
            </a:r>
            <a:endParaRPr sz="2500" dirty="0">
              <a:solidFill>
                <a:schemeClr val="dk1"/>
              </a:solidFill>
            </a:endParaRPr>
          </a:p>
        </p:txBody>
      </p:sp>
      <p:sp>
        <p:nvSpPr>
          <p:cNvPr id="605" name="Google Shape;605;p89"/>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42</a:t>
            </a:fld>
            <a:endParaRPr/>
          </a:p>
        </p:txBody>
      </p:sp>
      <p:sp>
        <p:nvSpPr>
          <p:cNvPr id="606" name="Google Shape;606;p89"/>
          <p:cNvSpPr txBox="1"/>
          <p:nvPr/>
        </p:nvSpPr>
        <p:spPr>
          <a:xfrm>
            <a:off x="622250" y="2839625"/>
            <a:ext cx="11760300" cy="18306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40">
                <a:solidFill>
                  <a:schemeClr val="dk1"/>
                </a:solidFill>
              </a:rPr>
              <a:t>管理者が意図していないパス</a:t>
            </a:r>
            <a:r>
              <a:rPr lang="en-US" sz="3240">
                <a:solidFill>
                  <a:schemeClr val="accent5"/>
                </a:solidFill>
              </a:rPr>
              <a:t>で</a:t>
            </a:r>
            <a:r>
              <a:rPr lang="en-US" sz="3240">
                <a:solidFill>
                  <a:schemeClr val="dk1"/>
                </a:solidFill>
              </a:rPr>
              <a:t>Web サーバ内のファイル</a:t>
            </a:r>
            <a:r>
              <a:rPr lang="en-US" sz="3240">
                <a:solidFill>
                  <a:schemeClr val="accent5"/>
                </a:solidFill>
              </a:rPr>
              <a:t>を</a:t>
            </a:r>
            <a:br>
              <a:rPr lang="en-US" sz="3240">
                <a:solidFill>
                  <a:schemeClr val="dk1"/>
                </a:solidFill>
              </a:rPr>
            </a:br>
            <a:r>
              <a:rPr lang="en-US" sz="3240" u="sng">
                <a:solidFill>
                  <a:schemeClr val="dk1"/>
                </a:solidFill>
              </a:rPr>
              <a:t>指定し</a:t>
            </a:r>
            <a:r>
              <a:rPr lang="en-US" sz="3240">
                <a:solidFill>
                  <a:schemeClr val="dk1"/>
                </a:solidFill>
              </a:rPr>
              <a:t>、許可さ れていないファイル</a:t>
            </a:r>
            <a:r>
              <a:rPr lang="en-US" sz="3240">
                <a:solidFill>
                  <a:schemeClr val="accent5"/>
                </a:solidFill>
              </a:rPr>
              <a:t>を</a:t>
            </a:r>
            <a:r>
              <a:rPr lang="en-US" sz="3240" u="sng">
                <a:solidFill>
                  <a:schemeClr val="dk1"/>
                </a:solidFill>
              </a:rPr>
              <a:t>不正に閲覧する</a:t>
            </a:r>
            <a:r>
              <a:rPr lang="en-US" sz="3240" b="1">
                <a:solidFill>
                  <a:schemeClr val="dk1"/>
                </a:solidFill>
              </a:rPr>
              <a:t>攻撃</a:t>
            </a:r>
            <a:r>
              <a:rPr lang="en-US" sz="3240">
                <a:solidFill>
                  <a:schemeClr val="accent5"/>
                </a:solidFill>
              </a:rPr>
              <a:t>を</a:t>
            </a:r>
            <a:r>
              <a:rPr lang="en-US" sz="3240">
                <a:solidFill>
                  <a:schemeClr val="dk1"/>
                </a:solidFill>
              </a:rPr>
              <a:t>ディレクトリトラバーサル攻撃</a:t>
            </a:r>
            <a:r>
              <a:rPr lang="en-US" sz="3240">
                <a:solidFill>
                  <a:schemeClr val="accent5"/>
                </a:solidFill>
              </a:rPr>
              <a:t>といいます</a:t>
            </a:r>
            <a:r>
              <a:rPr lang="en-US" sz="3240">
                <a:solidFill>
                  <a:schemeClr val="dk1"/>
                </a:solidFill>
              </a:rPr>
              <a:t>。</a:t>
            </a:r>
            <a:endParaRPr sz="3240">
              <a:solidFill>
                <a:schemeClr val="dk1"/>
              </a:solidFill>
            </a:endParaRPr>
          </a:p>
        </p:txBody>
      </p:sp>
      <p:sp>
        <p:nvSpPr>
          <p:cNvPr id="6" name="Google Shape;604;p89">
            <a:extLst>
              <a:ext uri="{FF2B5EF4-FFF2-40B4-BE49-F238E27FC236}">
                <a16:creationId xmlns:a16="http://schemas.microsoft.com/office/drawing/2014/main" id="{5C0DFA9B-B89F-420A-ABBC-5DA963B32A6F}"/>
              </a:ext>
            </a:extLst>
          </p:cNvPr>
          <p:cNvSpPr txBox="1"/>
          <p:nvPr/>
        </p:nvSpPr>
        <p:spPr>
          <a:xfrm>
            <a:off x="216350" y="7301247"/>
            <a:ext cx="12572100" cy="1723518"/>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chemeClr val="dk1"/>
              </a:buClr>
              <a:buSzPts val="2500"/>
              <a:buChar char="➔"/>
            </a:pPr>
            <a:r>
              <a:rPr lang="en-US" sz="2500" dirty="0" err="1">
                <a:solidFill>
                  <a:schemeClr val="dk1"/>
                </a:solidFill>
              </a:rPr>
              <a:t>Viết</a:t>
            </a:r>
            <a:r>
              <a:rPr lang="en-US" sz="2500" dirty="0">
                <a:solidFill>
                  <a:schemeClr val="dk1"/>
                </a:solidFill>
              </a:rPr>
              <a:t> </a:t>
            </a:r>
            <a:r>
              <a:rPr lang="en-US" sz="2500" dirty="0" err="1">
                <a:solidFill>
                  <a:schemeClr val="dk1"/>
                </a:solidFill>
              </a:rPr>
              <a:t>lại</a:t>
            </a:r>
            <a:r>
              <a:rPr lang="en-US" sz="2500" dirty="0">
                <a:solidFill>
                  <a:schemeClr val="dk1"/>
                </a:solidFill>
              </a:rPr>
              <a:t> </a:t>
            </a:r>
            <a:r>
              <a:rPr lang="en-US" sz="2500" dirty="0" err="1">
                <a:solidFill>
                  <a:schemeClr val="dk1"/>
                </a:solidFill>
              </a:rPr>
              <a:t>vào</a:t>
            </a:r>
            <a:r>
              <a:rPr lang="en-US" sz="2500" dirty="0">
                <a:solidFill>
                  <a:schemeClr val="dk1"/>
                </a:solidFill>
              </a:rPr>
              <a:t> </a:t>
            </a:r>
            <a:r>
              <a:rPr lang="en-US" sz="2500" dirty="0" err="1">
                <a:solidFill>
                  <a:schemeClr val="dk1"/>
                </a:solidFill>
              </a:rPr>
              <a:t>đây</a:t>
            </a:r>
            <a:endParaRPr lang="vi-VN" sz="2500" dirty="0">
              <a:solidFill>
                <a:schemeClr val="dk1"/>
              </a:solidFill>
            </a:endParaRPr>
          </a:p>
          <a:p>
            <a:pPr marL="457200" lvl="0" indent="-387350" algn="l" rtl="0">
              <a:spcBef>
                <a:spcPts val="0"/>
              </a:spcBef>
              <a:spcAft>
                <a:spcPts val="0"/>
              </a:spcAft>
              <a:buClr>
                <a:schemeClr val="dk1"/>
              </a:buClr>
              <a:buSzPts val="2500"/>
              <a:buChar char="➔"/>
            </a:pPr>
            <a:r>
              <a:rPr lang="vi-VN" sz="2500" dirty="0" err="1">
                <a:solidFill>
                  <a:schemeClr val="dk1"/>
                </a:solidFill>
              </a:rPr>
              <a:t>Tấn</a:t>
            </a:r>
            <a:r>
              <a:rPr lang="vi-VN" sz="2500" dirty="0">
                <a:solidFill>
                  <a:schemeClr val="dk1"/>
                </a:solidFill>
              </a:rPr>
              <a:t> công </a:t>
            </a:r>
            <a:r>
              <a:rPr lang="vi-VN" sz="2500" dirty="0" err="1">
                <a:solidFill>
                  <a:schemeClr val="dk1"/>
                </a:solidFill>
              </a:rPr>
              <a:t>directory</a:t>
            </a:r>
            <a:r>
              <a:rPr lang="vi-VN" sz="2500" dirty="0">
                <a:solidFill>
                  <a:schemeClr val="dk1"/>
                </a:solidFill>
              </a:rPr>
              <a:t> </a:t>
            </a:r>
            <a:r>
              <a:rPr lang="vi-VN" sz="2500" dirty="0" err="1">
                <a:solidFill>
                  <a:schemeClr val="dk1"/>
                </a:solidFill>
              </a:rPr>
              <a:t>traversal</a:t>
            </a:r>
            <a:r>
              <a:rPr lang="vi-VN" sz="2500" dirty="0">
                <a:solidFill>
                  <a:schemeClr val="dk1"/>
                </a:solidFill>
              </a:rPr>
              <a:t> </a:t>
            </a:r>
            <a:r>
              <a:rPr lang="vi-VN" sz="2500" dirty="0" err="1">
                <a:solidFill>
                  <a:schemeClr val="dk1"/>
                </a:solidFill>
              </a:rPr>
              <a:t>là</a:t>
            </a:r>
            <a:r>
              <a:rPr lang="vi-VN" sz="2500" dirty="0">
                <a:solidFill>
                  <a:schemeClr val="dk1"/>
                </a:solidFill>
              </a:rPr>
              <a:t> </a:t>
            </a:r>
            <a:r>
              <a:rPr lang="vi-VN" sz="2500" dirty="0" err="1">
                <a:solidFill>
                  <a:schemeClr val="dk1"/>
                </a:solidFill>
              </a:rPr>
              <a:t>cuộc</a:t>
            </a:r>
            <a:r>
              <a:rPr lang="vi-VN" sz="2500" dirty="0">
                <a:solidFill>
                  <a:schemeClr val="dk1"/>
                </a:solidFill>
              </a:rPr>
              <a:t> </a:t>
            </a:r>
            <a:r>
              <a:rPr lang="vi-VN" sz="2500" dirty="0" err="1">
                <a:solidFill>
                  <a:schemeClr val="dk1"/>
                </a:solidFill>
              </a:rPr>
              <a:t>tấn</a:t>
            </a:r>
            <a:r>
              <a:rPr lang="vi-VN" sz="2500" dirty="0">
                <a:solidFill>
                  <a:schemeClr val="dk1"/>
                </a:solidFill>
              </a:rPr>
              <a:t> công </a:t>
            </a:r>
            <a:r>
              <a:rPr lang="vi-VN" sz="2500" dirty="0" err="1">
                <a:solidFill>
                  <a:schemeClr val="dk1"/>
                </a:solidFill>
              </a:rPr>
              <a:t>mà</a:t>
            </a:r>
            <a:r>
              <a:rPr lang="vi-VN" sz="2500" dirty="0">
                <a:solidFill>
                  <a:schemeClr val="dk1"/>
                </a:solidFill>
              </a:rPr>
              <a:t> </a:t>
            </a:r>
            <a:r>
              <a:rPr lang="vi-VN" sz="2500" dirty="0" err="1">
                <a:solidFill>
                  <a:schemeClr val="dk1"/>
                </a:solidFill>
              </a:rPr>
              <a:t>sẽ</a:t>
            </a:r>
            <a:r>
              <a:rPr lang="vi-VN" sz="2500" dirty="0">
                <a:solidFill>
                  <a:schemeClr val="dk1"/>
                </a:solidFill>
              </a:rPr>
              <a:t> </a:t>
            </a:r>
            <a:r>
              <a:rPr lang="vi-VN" sz="2500" dirty="0" err="1">
                <a:solidFill>
                  <a:schemeClr val="dk1"/>
                </a:solidFill>
              </a:rPr>
              <a:t>chỉ</a:t>
            </a:r>
            <a:r>
              <a:rPr lang="vi-VN" sz="2500" dirty="0">
                <a:solidFill>
                  <a:schemeClr val="dk1"/>
                </a:solidFill>
              </a:rPr>
              <a:t> </a:t>
            </a:r>
            <a:r>
              <a:rPr lang="vi-VN" sz="2500" dirty="0" err="1">
                <a:solidFill>
                  <a:schemeClr val="dk1"/>
                </a:solidFill>
              </a:rPr>
              <a:t>định</a:t>
            </a:r>
            <a:r>
              <a:rPr lang="vi-VN" sz="2500" dirty="0">
                <a:solidFill>
                  <a:schemeClr val="dk1"/>
                </a:solidFill>
              </a:rPr>
              <a:t> </a:t>
            </a:r>
            <a:r>
              <a:rPr lang="vi-VN" sz="2500" dirty="0" err="1">
                <a:solidFill>
                  <a:schemeClr val="dk1"/>
                </a:solidFill>
              </a:rPr>
              <a:t>tệp</a:t>
            </a:r>
            <a:r>
              <a:rPr lang="vi-VN" sz="2500" dirty="0">
                <a:solidFill>
                  <a:schemeClr val="dk1"/>
                </a:solidFill>
              </a:rPr>
              <a:t> trong </a:t>
            </a:r>
            <a:r>
              <a:rPr lang="vi-VN" sz="2500" dirty="0" err="1">
                <a:solidFill>
                  <a:schemeClr val="dk1"/>
                </a:solidFill>
              </a:rPr>
              <a:t>máy</a:t>
            </a:r>
            <a:r>
              <a:rPr lang="vi-VN" sz="2500" dirty="0">
                <a:solidFill>
                  <a:schemeClr val="dk1"/>
                </a:solidFill>
              </a:rPr>
              <a:t> </a:t>
            </a:r>
            <a:r>
              <a:rPr lang="vi-VN" sz="2500" dirty="0" err="1">
                <a:solidFill>
                  <a:schemeClr val="dk1"/>
                </a:solidFill>
              </a:rPr>
              <a:t>chủ</a:t>
            </a:r>
            <a:r>
              <a:rPr lang="vi-VN" sz="2500" dirty="0">
                <a:solidFill>
                  <a:schemeClr val="dk1"/>
                </a:solidFill>
              </a:rPr>
              <a:t> </a:t>
            </a:r>
            <a:r>
              <a:rPr lang="vi-VN" sz="2500" dirty="0" err="1">
                <a:solidFill>
                  <a:schemeClr val="dk1"/>
                </a:solidFill>
              </a:rPr>
              <a:t>web</a:t>
            </a:r>
            <a:r>
              <a:rPr lang="vi-VN" sz="2500" dirty="0">
                <a:solidFill>
                  <a:schemeClr val="dk1"/>
                </a:solidFill>
              </a:rPr>
              <a:t> </a:t>
            </a:r>
            <a:r>
              <a:rPr lang="vi-VN" sz="2500" dirty="0" err="1">
                <a:solidFill>
                  <a:schemeClr val="dk1"/>
                </a:solidFill>
              </a:rPr>
              <a:t>bằng</a:t>
            </a:r>
            <a:r>
              <a:rPr lang="vi-VN" sz="2500" dirty="0">
                <a:solidFill>
                  <a:schemeClr val="dk1"/>
                </a:solidFill>
              </a:rPr>
              <a:t> </a:t>
            </a:r>
            <a:r>
              <a:rPr lang="vi-VN" sz="2500" dirty="0" err="1">
                <a:solidFill>
                  <a:schemeClr val="dk1"/>
                </a:solidFill>
              </a:rPr>
              <a:t>đường</a:t>
            </a:r>
            <a:r>
              <a:rPr lang="vi-VN" sz="2500" dirty="0">
                <a:solidFill>
                  <a:schemeClr val="dk1"/>
                </a:solidFill>
              </a:rPr>
              <a:t> </a:t>
            </a:r>
            <a:r>
              <a:rPr lang="vi-VN" sz="2500" dirty="0" err="1">
                <a:solidFill>
                  <a:schemeClr val="dk1"/>
                </a:solidFill>
              </a:rPr>
              <a:t>dẫn</a:t>
            </a:r>
            <a:r>
              <a:rPr lang="vi-VN" sz="2500" dirty="0">
                <a:solidFill>
                  <a:schemeClr val="dk1"/>
                </a:solidFill>
              </a:rPr>
              <a:t> </a:t>
            </a:r>
            <a:r>
              <a:rPr lang="vi-VN" sz="2500" dirty="0" err="1">
                <a:solidFill>
                  <a:schemeClr val="dk1"/>
                </a:solidFill>
              </a:rPr>
              <a:t>mà</a:t>
            </a:r>
            <a:r>
              <a:rPr lang="vi-VN" sz="2500" dirty="0">
                <a:solidFill>
                  <a:schemeClr val="dk1"/>
                </a:solidFill>
              </a:rPr>
              <a:t> </a:t>
            </a:r>
            <a:r>
              <a:rPr lang="vi-VN" sz="2500" dirty="0" err="1">
                <a:solidFill>
                  <a:schemeClr val="dk1"/>
                </a:solidFill>
              </a:rPr>
              <a:t>người</a:t>
            </a:r>
            <a:r>
              <a:rPr lang="vi-VN" sz="2500" dirty="0">
                <a:solidFill>
                  <a:schemeClr val="dk1"/>
                </a:solidFill>
              </a:rPr>
              <a:t> </a:t>
            </a:r>
            <a:r>
              <a:rPr lang="vi-VN" sz="2500" dirty="0" err="1">
                <a:solidFill>
                  <a:schemeClr val="dk1"/>
                </a:solidFill>
              </a:rPr>
              <a:t>quản</a:t>
            </a:r>
            <a:r>
              <a:rPr lang="vi-VN" sz="2500" dirty="0">
                <a:solidFill>
                  <a:schemeClr val="dk1"/>
                </a:solidFill>
              </a:rPr>
              <a:t> </a:t>
            </a:r>
            <a:r>
              <a:rPr lang="vi-VN" sz="2500" dirty="0" err="1">
                <a:solidFill>
                  <a:schemeClr val="dk1"/>
                </a:solidFill>
              </a:rPr>
              <a:t>trị</a:t>
            </a:r>
            <a:r>
              <a:rPr lang="vi-VN" sz="2500" dirty="0">
                <a:solidFill>
                  <a:schemeClr val="dk1"/>
                </a:solidFill>
              </a:rPr>
              <a:t> không </a:t>
            </a:r>
            <a:r>
              <a:rPr lang="vi-VN" sz="2500" dirty="0" err="1">
                <a:solidFill>
                  <a:schemeClr val="dk1"/>
                </a:solidFill>
              </a:rPr>
              <a:t>có</a:t>
            </a:r>
            <a:r>
              <a:rPr lang="vi-VN" sz="2500" dirty="0">
                <a:solidFill>
                  <a:schemeClr val="dk1"/>
                </a:solidFill>
              </a:rPr>
              <a:t> </a:t>
            </a:r>
            <a:r>
              <a:rPr lang="vi-VN" sz="2500" dirty="0" err="1">
                <a:solidFill>
                  <a:schemeClr val="dk1"/>
                </a:solidFill>
              </a:rPr>
              <a:t>chủ</a:t>
            </a:r>
            <a:r>
              <a:rPr lang="vi-VN" sz="2500" dirty="0">
                <a:solidFill>
                  <a:schemeClr val="dk1"/>
                </a:solidFill>
              </a:rPr>
              <a:t> ý, sau </a:t>
            </a:r>
            <a:r>
              <a:rPr lang="vi-VN" sz="2500" dirty="0" err="1">
                <a:solidFill>
                  <a:schemeClr val="dk1"/>
                </a:solidFill>
              </a:rPr>
              <a:t>đó</a:t>
            </a:r>
            <a:r>
              <a:rPr lang="vi-VN" sz="2500" dirty="0">
                <a:solidFill>
                  <a:schemeClr val="dk1"/>
                </a:solidFill>
              </a:rPr>
              <a:t> </a:t>
            </a:r>
            <a:r>
              <a:rPr lang="vi-VN" sz="2500" dirty="0" err="1">
                <a:solidFill>
                  <a:schemeClr val="dk1"/>
                </a:solidFill>
              </a:rPr>
              <a:t>duyệt</a:t>
            </a:r>
            <a:r>
              <a:rPr lang="vi-VN" sz="2500" dirty="0">
                <a:solidFill>
                  <a:schemeClr val="dk1"/>
                </a:solidFill>
              </a:rPr>
              <a:t> </a:t>
            </a:r>
            <a:r>
              <a:rPr lang="vi-VN" sz="2500" dirty="0" err="1">
                <a:solidFill>
                  <a:schemeClr val="dk1"/>
                </a:solidFill>
              </a:rPr>
              <a:t>bất</a:t>
            </a:r>
            <a:r>
              <a:rPr lang="vi-VN" sz="2500" dirty="0">
                <a:solidFill>
                  <a:schemeClr val="dk1"/>
                </a:solidFill>
              </a:rPr>
              <a:t> </a:t>
            </a:r>
            <a:r>
              <a:rPr lang="vi-VN" sz="2500" dirty="0" err="1">
                <a:solidFill>
                  <a:schemeClr val="dk1"/>
                </a:solidFill>
              </a:rPr>
              <a:t>hợp</a:t>
            </a:r>
            <a:r>
              <a:rPr lang="vi-VN" sz="2500" dirty="0">
                <a:solidFill>
                  <a:schemeClr val="dk1"/>
                </a:solidFill>
              </a:rPr>
              <a:t> </a:t>
            </a:r>
            <a:r>
              <a:rPr lang="vi-VN" sz="2500" dirty="0" err="1">
                <a:solidFill>
                  <a:schemeClr val="dk1"/>
                </a:solidFill>
              </a:rPr>
              <a:t>pháp</a:t>
            </a:r>
            <a:r>
              <a:rPr lang="vi-VN" sz="2500" dirty="0">
                <a:solidFill>
                  <a:schemeClr val="dk1"/>
                </a:solidFill>
              </a:rPr>
              <a:t> </a:t>
            </a:r>
            <a:r>
              <a:rPr lang="vi-VN" sz="2500" dirty="0" err="1">
                <a:solidFill>
                  <a:schemeClr val="dk1"/>
                </a:solidFill>
              </a:rPr>
              <a:t>các</a:t>
            </a:r>
            <a:r>
              <a:rPr lang="vi-VN" sz="2500" dirty="0">
                <a:solidFill>
                  <a:schemeClr val="dk1"/>
                </a:solidFill>
              </a:rPr>
              <a:t> </a:t>
            </a:r>
            <a:r>
              <a:rPr lang="vi-VN" sz="2500" dirty="0" err="1">
                <a:solidFill>
                  <a:schemeClr val="dk1"/>
                </a:solidFill>
              </a:rPr>
              <a:t>file</a:t>
            </a:r>
            <a:r>
              <a:rPr lang="vi-VN" sz="2500" dirty="0">
                <a:solidFill>
                  <a:schemeClr val="dk1"/>
                </a:solidFill>
              </a:rPr>
              <a:t> chưa </a:t>
            </a:r>
            <a:r>
              <a:rPr lang="vi-VN" sz="2500" dirty="0" err="1">
                <a:solidFill>
                  <a:schemeClr val="dk1"/>
                </a:solidFill>
              </a:rPr>
              <a:t>được</a:t>
            </a:r>
            <a:r>
              <a:rPr lang="vi-VN" sz="2500" dirty="0">
                <a:solidFill>
                  <a:schemeClr val="dk1"/>
                </a:solidFill>
              </a:rPr>
              <a:t> cho </a:t>
            </a:r>
            <a:r>
              <a:rPr lang="vi-VN" sz="2500" dirty="0" err="1">
                <a:solidFill>
                  <a:schemeClr val="dk1"/>
                </a:solidFill>
              </a:rPr>
              <a:t>phép</a:t>
            </a:r>
            <a:r>
              <a:rPr lang="vi-VN" sz="2500" dirty="0">
                <a:solidFill>
                  <a:schemeClr val="dk1"/>
                </a:solidFill>
              </a:rPr>
              <a:t>. </a:t>
            </a:r>
            <a:endParaRPr sz="25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10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90"/>
          <p:cNvSpPr txBox="1">
            <a:spLocks noGrp="1"/>
          </p:cNvSpPr>
          <p:nvPr>
            <p:ph type="title"/>
          </p:nvPr>
        </p:nvSpPr>
        <p:spPr>
          <a:xfrm>
            <a:off x="1270000" y="111025"/>
            <a:ext cx="11447400" cy="1934400"/>
          </a:xfrm>
          <a:prstGeom prst="rect">
            <a:avLst/>
          </a:prstGeom>
        </p:spPr>
        <p:txBody>
          <a:bodyPr spcFirstLastPara="1" wrap="square" lIns="50800" tIns="50800" rIns="50800" bIns="50800" anchor="ctr" anchorCtr="0">
            <a:noAutofit/>
          </a:bodyPr>
          <a:lstStyle/>
          <a:p>
            <a:pPr marL="0" lvl="0" indent="0" algn="l" rtl="0">
              <a:lnSpc>
                <a:spcPct val="115000"/>
              </a:lnSpc>
              <a:spcBef>
                <a:spcPts val="0"/>
              </a:spcBef>
              <a:spcAft>
                <a:spcPts val="0"/>
              </a:spcAft>
              <a:buNone/>
            </a:pPr>
            <a:r>
              <a:rPr lang="en-US" b="0"/>
              <a:t>Web ビーコン</a:t>
            </a:r>
            <a:endParaRPr b="0"/>
          </a:p>
        </p:txBody>
      </p:sp>
      <p:sp>
        <p:nvSpPr>
          <p:cNvPr id="612" name="Google Shape;612;p90"/>
          <p:cNvSpPr txBox="1"/>
          <p:nvPr/>
        </p:nvSpPr>
        <p:spPr>
          <a:xfrm>
            <a:off x="216350" y="5817600"/>
            <a:ext cx="12313800" cy="646500"/>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0"/>
              </a:spcBef>
              <a:spcAft>
                <a:spcPts val="0"/>
              </a:spcAft>
              <a:buClr>
                <a:schemeClr val="dk1"/>
              </a:buClr>
              <a:buSzPts val="2500"/>
              <a:buChar char="➔"/>
            </a:pPr>
            <a:endParaRPr sz="3000" dirty="0">
              <a:solidFill>
                <a:schemeClr val="dk1"/>
              </a:solidFill>
            </a:endParaRPr>
          </a:p>
        </p:txBody>
      </p:sp>
      <p:sp>
        <p:nvSpPr>
          <p:cNvPr id="613" name="Google Shape;613;p90"/>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43</a:t>
            </a:fld>
            <a:endParaRPr/>
          </a:p>
        </p:txBody>
      </p:sp>
      <p:sp>
        <p:nvSpPr>
          <p:cNvPr id="614" name="Google Shape;614;p90"/>
          <p:cNvSpPr txBox="1"/>
          <p:nvPr/>
        </p:nvSpPr>
        <p:spPr>
          <a:xfrm>
            <a:off x="622250" y="2839625"/>
            <a:ext cx="11760300" cy="18306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40">
                <a:solidFill>
                  <a:schemeClr val="dk1"/>
                </a:solidFill>
              </a:rPr>
              <a:t>Web ページなど</a:t>
            </a:r>
            <a:r>
              <a:rPr lang="en-US" sz="3240">
                <a:solidFill>
                  <a:schemeClr val="accent5"/>
                </a:solidFill>
              </a:rPr>
              <a:t>に</a:t>
            </a:r>
            <a:r>
              <a:rPr lang="en-US" sz="3240">
                <a:solidFill>
                  <a:schemeClr val="dk1"/>
                </a:solidFill>
              </a:rPr>
              <a:t>小さい画像</a:t>
            </a:r>
            <a:r>
              <a:rPr lang="en-US" sz="3240">
                <a:solidFill>
                  <a:schemeClr val="accent5"/>
                </a:solidFill>
              </a:rPr>
              <a:t>を</a:t>
            </a:r>
            <a:r>
              <a:rPr lang="en-US" sz="3240" u="sng">
                <a:solidFill>
                  <a:schemeClr val="dk1"/>
                </a:solidFill>
              </a:rPr>
              <a:t>埋め込み</a:t>
            </a:r>
            <a:r>
              <a:rPr lang="en-US" sz="3240">
                <a:solidFill>
                  <a:schemeClr val="dk1"/>
                </a:solidFill>
              </a:rPr>
              <a:t>、ユーザのアクセス</a:t>
            </a:r>
            <a:br>
              <a:rPr lang="en-US" sz="3240">
                <a:solidFill>
                  <a:schemeClr val="dk1"/>
                </a:solidFill>
              </a:rPr>
            </a:br>
            <a:r>
              <a:rPr lang="en-US" sz="3240">
                <a:solidFill>
                  <a:schemeClr val="dk1"/>
                </a:solidFill>
              </a:rPr>
              <a:t>動向</a:t>
            </a:r>
            <a:r>
              <a:rPr lang="en-US" sz="3240">
                <a:solidFill>
                  <a:schemeClr val="accent5"/>
                </a:solidFill>
              </a:rPr>
              <a:t>など</a:t>
            </a:r>
            <a:r>
              <a:rPr lang="en-US" sz="3240">
                <a:solidFill>
                  <a:schemeClr val="dk1"/>
                </a:solidFill>
              </a:rPr>
              <a:t>の情報を</a:t>
            </a:r>
            <a:r>
              <a:rPr lang="en-US" sz="3240" u="sng">
                <a:solidFill>
                  <a:schemeClr val="dk1"/>
                </a:solidFill>
              </a:rPr>
              <a:t>収集する</a:t>
            </a:r>
            <a:r>
              <a:rPr lang="en-US" sz="3240" b="1">
                <a:solidFill>
                  <a:schemeClr val="dk1"/>
                </a:solidFill>
              </a:rPr>
              <a:t>仕組み</a:t>
            </a:r>
            <a:r>
              <a:rPr lang="en-US" sz="3240">
                <a:solidFill>
                  <a:schemeClr val="dk1"/>
                </a:solidFill>
              </a:rPr>
              <a:t>のこと</a:t>
            </a:r>
            <a:r>
              <a:rPr lang="en-US" sz="3240">
                <a:solidFill>
                  <a:schemeClr val="accent5"/>
                </a:solidFill>
              </a:rPr>
              <a:t>を</a:t>
            </a:r>
            <a:r>
              <a:rPr lang="en-US" sz="3240">
                <a:solidFill>
                  <a:schemeClr val="dk1"/>
                </a:solidFill>
              </a:rPr>
              <a:t>、Web ビーコン</a:t>
            </a:r>
            <a:r>
              <a:rPr lang="en-US" sz="3240">
                <a:solidFill>
                  <a:schemeClr val="accent5"/>
                </a:solidFill>
              </a:rPr>
              <a:t>と</a:t>
            </a:r>
            <a:br>
              <a:rPr lang="en-US" sz="3240">
                <a:solidFill>
                  <a:schemeClr val="accent5"/>
                </a:solidFill>
              </a:rPr>
            </a:br>
            <a:r>
              <a:rPr lang="en-US" sz="3240">
                <a:solidFill>
                  <a:schemeClr val="accent5"/>
                </a:solidFill>
              </a:rPr>
              <a:t>いいます。</a:t>
            </a:r>
            <a:endParaRPr sz="3240">
              <a:solidFill>
                <a:schemeClr val="accent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2"/>
                                        </p:tgtEl>
                                        <p:attrNameLst>
                                          <p:attrName>style.visibility</p:attrName>
                                        </p:attrNameLst>
                                      </p:cBhvr>
                                      <p:to>
                                        <p:strVal val="visible"/>
                                      </p:to>
                                    </p:set>
                                    <p:animEffect transition="in" filter="fade">
                                      <p:cBhvr>
                                        <p:cTn id="7" dur="1000"/>
                                        <p:tgtEl>
                                          <p:spTgt spid="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91"/>
          <p:cNvSpPr txBox="1">
            <a:spLocks noGrp="1"/>
          </p:cNvSpPr>
          <p:nvPr>
            <p:ph type="title"/>
          </p:nvPr>
        </p:nvSpPr>
        <p:spPr>
          <a:xfrm>
            <a:off x="1270000" y="111025"/>
            <a:ext cx="11447400" cy="1934400"/>
          </a:xfrm>
          <a:prstGeom prst="rect">
            <a:avLst/>
          </a:prstGeom>
        </p:spPr>
        <p:txBody>
          <a:bodyPr spcFirstLastPara="1" wrap="square" lIns="50800" tIns="50800" rIns="50800" bIns="50800" anchor="ctr" anchorCtr="0">
            <a:noAutofit/>
          </a:bodyPr>
          <a:lstStyle/>
          <a:p>
            <a:pPr marL="0" lvl="0" indent="0" algn="l" rtl="0">
              <a:lnSpc>
                <a:spcPct val="115000"/>
              </a:lnSpc>
              <a:spcBef>
                <a:spcPts val="0"/>
              </a:spcBef>
              <a:spcAft>
                <a:spcPts val="0"/>
              </a:spcAft>
              <a:buNone/>
            </a:pPr>
            <a:r>
              <a:rPr lang="en-US" b="0"/>
              <a:t>キーロガーの悪用</a:t>
            </a:r>
            <a:endParaRPr b="0"/>
          </a:p>
        </p:txBody>
      </p:sp>
      <p:sp>
        <p:nvSpPr>
          <p:cNvPr id="620" name="Google Shape;620;p91"/>
          <p:cNvSpPr txBox="1"/>
          <p:nvPr/>
        </p:nvSpPr>
        <p:spPr>
          <a:xfrm>
            <a:off x="216350" y="5817588"/>
            <a:ext cx="12572100" cy="5694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2500">
              <a:solidFill>
                <a:schemeClr val="dk1"/>
              </a:solidFill>
            </a:endParaRPr>
          </a:p>
        </p:txBody>
      </p:sp>
      <p:sp>
        <p:nvSpPr>
          <p:cNvPr id="621" name="Google Shape;621;p91"/>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44</a:t>
            </a:fld>
            <a:endParaRPr/>
          </a:p>
        </p:txBody>
      </p:sp>
      <p:sp>
        <p:nvSpPr>
          <p:cNvPr id="622" name="Google Shape;622;p91"/>
          <p:cNvSpPr txBox="1"/>
          <p:nvPr/>
        </p:nvSpPr>
        <p:spPr>
          <a:xfrm>
            <a:off x="622250" y="2201900"/>
            <a:ext cx="11760300" cy="29775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40">
                <a:solidFill>
                  <a:schemeClr val="dk1"/>
                </a:solidFill>
              </a:rPr>
              <a:t>  キーロガー</a:t>
            </a:r>
            <a:r>
              <a:rPr lang="en-US" sz="3240">
                <a:solidFill>
                  <a:schemeClr val="accent5"/>
                </a:solidFill>
              </a:rPr>
              <a:t>は</a:t>
            </a:r>
            <a:r>
              <a:rPr lang="en-US" sz="3240">
                <a:solidFill>
                  <a:schemeClr val="dk1"/>
                </a:solidFill>
              </a:rPr>
              <a:t>、もともと利用者をサポートする</a:t>
            </a:r>
            <a:r>
              <a:rPr lang="en-US" sz="3240">
                <a:solidFill>
                  <a:schemeClr val="accent5"/>
                </a:solidFill>
              </a:rPr>
              <a:t>ために</a:t>
            </a:r>
            <a:r>
              <a:rPr lang="en-US" sz="3240">
                <a:solidFill>
                  <a:schemeClr val="dk1"/>
                </a:solidFill>
              </a:rPr>
              <a:t>、</a:t>
            </a:r>
            <a:br>
              <a:rPr lang="en-US" sz="3240">
                <a:solidFill>
                  <a:schemeClr val="dk1"/>
                </a:solidFill>
              </a:rPr>
            </a:br>
            <a:r>
              <a:rPr lang="en-US" sz="3240">
                <a:solidFill>
                  <a:schemeClr val="dk1"/>
                </a:solidFill>
              </a:rPr>
              <a:t>  キーボード入力</a:t>
            </a:r>
            <a:r>
              <a:rPr lang="en-US" sz="3240">
                <a:solidFill>
                  <a:schemeClr val="accent5"/>
                </a:solidFill>
              </a:rPr>
              <a:t>を</a:t>
            </a:r>
            <a:r>
              <a:rPr lang="en-US" sz="3240" u="sng">
                <a:solidFill>
                  <a:schemeClr val="dk1"/>
                </a:solidFill>
              </a:rPr>
              <a:t>監視して記録する</a:t>
            </a:r>
            <a:r>
              <a:rPr lang="en-US" sz="3240">
                <a:solidFill>
                  <a:schemeClr val="dk1"/>
                </a:solidFill>
              </a:rPr>
              <a:t>ソフトウェアです。</a:t>
            </a:r>
            <a:br>
              <a:rPr lang="en-US" sz="3240">
                <a:solidFill>
                  <a:schemeClr val="dk1"/>
                </a:solidFill>
              </a:rPr>
            </a:br>
            <a:r>
              <a:rPr lang="en-US" sz="3240">
                <a:solidFill>
                  <a:schemeClr val="dk1"/>
                </a:solidFill>
              </a:rPr>
              <a:t>  こっそりパソコン</a:t>
            </a:r>
            <a:r>
              <a:rPr lang="en-US" sz="3240">
                <a:solidFill>
                  <a:schemeClr val="accent5"/>
                </a:solidFill>
              </a:rPr>
              <a:t>に</a:t>
            </a:r>
            <a:r>
              <a:rPr lang="en-US" sz="3240">
                <a:solidFill>
                  <a:schemeClr val="dk1"/>
                </a:solidFill>
              </a:rPr>
              <a:t>仕掛けて、ネットバンキング利用時に、</a:t>
            </a:r>
            <a:br>
              <a:rPr lang="en-US" sz="3240">
                <a:solidFill>
                  <a:schemeClr val="dk1"/>
                </a:solidFill>
              </a:rPr>
            </a:br>
            <a:r>
              <a:rPr lang="en-US" sz="3240">
                <a:solidFill>
                  <a:schemeClr val="dk1"/>
                </a:solidFill>
              </a:rPr>
              <a:t>  利用者が入力したパスワードを収集する</a:t>
            </a:r>
            <a:r>
              <a:rPr lang="en-US" sz="3240">
                <a:solidFill>
                  <a:schemeClr val="accent5"/>
                </a:solidFill>
              </a:rPr>
              <a:t>など</a:t>
            </a:r>
            <a:r>
              <a:rPr lang="en-US" sz="3240">
                <a:solidFill>
                  <a:schemeClr val="dk1"/>
                </a:solidFill>
              </a:rPr>
              <a:t>悪用の手口 </a:t>
            </a:r>
            <a:br>
              <a:rPr lang="en-US" sz="3240">
                <a:solidFill>
                  <a:schemeClr val="dk1"/>
                </a:solidFill>
              </a:rPr>
            </a:br>
            <a:r>
              <a:rPr lang="en-US" sz="3240">
                <a:solidFill>
                  <a:schemeClr val="dk1"/>
                </a:solidFill>
              </a:rPr>
              <a:t>  </a:t>
            </a:r>
            <a:r>
              <a:rPr lang="en-US" sz="3240">
                <a:solidFill>
                  <a:schemeClr val="accent5"/>
                </a:solidFill>
              </a:rPr>
              <a:t>として</a:t>
            </a:r>
            <a:r>
              <a:rPr lang="en-US" sz="3240">
                <a:solidFill>
                  <a:schemeClr val="dk1"/>
                </a:solidFill>
              </a:rPr>
              <a:t>使われます。</a:t>
            </a:r>
            <a:endParaRPr sz="3240">
              <a:solidFill>
                <a:schemeClr val="dk1"/>
              </a:solidFill>
            </a:endParaRPr>
          </a:p>
        </p:txBody>
      </p:sp>
      <p:sp>
        <p:nvSpPr>
          <p:cNvPr id="623" name="Google Shape;623;p91"/>
          <p:cNvSpPr txBox="1"/>
          <p:nvPr/>
        </p:nvSpPr>
        <p:spPr>
          <a:xfrm>
            <a:off x="216350" y="5817600"/>
            <a:ext cx="12313800" cy="646500"/>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0"/>
              </a:spcBef>
              <a:spcAft>
                <a:spcPts val="0"/>
              </a:spcAft>
              <a:buClr>
                <a:schemeClr val="dk1"/>
              </a:buClr>
              <a:buSzPts val="2500"/>
              <a:buChar char="➔"/>
            </a:pPr>
            <a:endParaRPr sz="30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0"/>
                                        </p:tgtEl>
                                        <p:attrNameLst>
                                          <p:attrName>style.visibility</p:attrName>
                                        </p:attrNameLst>
                                      </p:cBhvr>
                                      <p:to>
                                        <p:strVal val="visible"/>
                                      </p:to>
                                    </p:set>
                                    <p:animEffect transition="in" filter="fade">
                                      <p:cBhvr>
                                        <p:cTn id="7" dur="1000"/>
                                        <p:tgtEl>
                                          <p:spTgt spid="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92"/>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b="1"/>
              <a:t>人的脅威 </a:t>
            </a:r>
            <a:endParaRPr b="1"/>
          </a:p>
        </p:txBody>
      </p:sp>
      <p:sp>
        <p:nvSpPr>
          <p:cNvPr id="629" name="Google Shape;629;p92"/>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9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46</a:t>
            </a:fld>
            <a:endParaRPr/>
          </a:p>
        </p:txBody>
      </p:sp>
      <p:sp>
        <p:nvSpPr>
          <p:cNvPr id="635" name="Google Shape;635;p9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636" name="Google Shape;636;p93"/>
          <p:cNvGraphicFramePr/>
          <p:nvPr/>
        </p:nvGraphicFramePr>
        <p:xfrm>
          <a:off x="862821" y="2203834"/>
          <a:ext cx="11279150" cy="7432158"/>
        </p:xfrm>
        <a:graphic>
          <a:graphicData uri="http://schemas.openxmlformats.org/drawingml/2006/table">
            <a:tbl>
              <a:tblPr>
                <a:noFill/>
                <a:tableStyleId>{4478F8D6-B952-43D2-A737-3581C45AD136}</a:tableStyleId>
              </a:tblPr>
              <a:tblGrid>
                <a:gridCol w="1018350">
                  <a:extLst>
                    <a:ext uri="{9D8B030D-6E8A-4147-A177-3AD203B41FA5}">
                      <a16:colId xmlns:a16="http://schemas.microsoft.com/office/drawing/2014/main" val="20000"/>
                    </a:ext>
                  </a:extLst>
                </a:gridCol>
                <a:gridCol w="4783450">
                  <a:extLst>
                    <a:ext uri="{9D8B030D-6E8A-4147-A177-3AD203B41FA5}">
                      <a16:colId xmlns:a16="http://schemas.microsoft.com/office/drawing/2014/main" val="20001"/>
                    </a:ext>
                  </a:extLst>
                </a:gridCol>
                <a:gridCol w="5477350">
                  <a:extLst>
                    <a:ext uri="{9D8B030D-6E8A-4147-A177-3AD203B41FA5}">
                      <a16:colId xmlns:a16="http://schemas.microsoft.com/office/drawing/2014/main" val="20002"/>
                    </a:ext>
                  </a:extLst>
                </a:gridCol>
              </a:tblGrid>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No. </a:t>
                      </a:r>
                      <a:endParaRPr sz="3000" b="1" u="none" strike="noStrike" cap="none"/>
                    </a:p>
                  </a:txBody>
                  <a:tcPr marL="91425" marR="91425" marT="91425" marB="91425">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新しい言葉</a:t>
                      </a:r>
                      <a:endParaRPr sz="3000" b="1" u="none" strike="noStrike" cap="none"/>
                    </a:p>
                  </a:txBody>
                  <a:tcPr marL="91425" marR="91425" marT="91425" marB="91425">
                    <a:lnB w="952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読み方</a:t>
                      </a:r>
                      <a:endParaRPr sz="3000" b="1" u="none" strike="noStrike" cap="none"/>
                    </a:p>
                  </a:txBody>
                  <a:tcPr marL="91425" marR="91425" marT="91425" marB="91425">
                    <a:lnB w="952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35350">
                <a:tc>
                  <a:txBody>
                    <a:bodyPr/>
                    <a:lstStyle/>
                    <a:p>
                      <a:pPr marL="22860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1</a:t>
                      </a:r>
                      <a:endParaRPr sz="3000">
                        <a:latin typeface="ヒラギノ角ゴ ProN W3"/>
                        <a:ea typeface="ヒラギノ角ゴ ProN W3"/>
                        <a:cs typeface="ヒラギノ角ゴ ProN W3"/>
                        <a:sym typeface="ヒラギノ角ゴ ProN W3"/>
                      </a:endParaRPr>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200"/>
                        <a:t>置き忘れ</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35350">
                <a:tc>
                  <a:txBody>
                    <a:bodyPr/>
                    <a:lstStyle/>
                    <a:p>
                      <a:pPr marL="0" marR="0" lvl="0" indent="0" algn="ctr" rtl="0">
                        <a:lnSpc>
                          <a:spcPct val="115000"/>
                        </a:lnSpc>
                        <a:spcBef>
                          <a:spcPts val="0"/>
                        </a:spcBef>
                        <a:spcAft>
                          <a:spcPts val="0"/>
                        </a:spcAft>
                        <a:buNone/>
                      </a:pPr>
                      <a:r>
                        <a:rPr lang="en-US" sz="3200"/>
                        <a:t>2</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200"/>
                        <a:t>もち主</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marR="0" lvl="0" indent="0" algn="ctr" rtl="0">
                        <a:lnSpc>
                          <a:spcPct val="115000"/>
                        </a:lnSpc>
                        <a:spcBef>
                          <a:spcPts val="0"/>
                        </a:spcBef>
                        <a:spcAft>
                          <a:spcPts val="0"/>
                        </a:spcAft>
                        <a:buNone/>
                      </a:pP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3</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200"/>
                        <a:t>うっかりミス</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35350">
                <a:tc>
                  <a:txBody>
                    <a:bodyPr/>
                    <a:lstStyle/>
                    <a:p>
                      <a:pPr marL="0" marR="0" lvl="0" indent="0" algn="ctr" rtl="0">
                        <a:lnSpc>
                          <a:spcPct val="115000"/>
                        </a:lnSpc>
                        <a:spcBef>
                          <a:spcPts val="0"/>
                        </a:spcBef>
                        <a:spcAft>
                          <a:spcPts val="0"/>
                        </a:spcAft>
                        <a:buNone/>
                      </a:pPr>
                      <a:r>
                        <a:rPr lang="en-US" sz="3200"/>
                        <a:t>4</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200"/>
                        <a:t>内部関係者</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marR="0" lvl="0" indent="0" algn="ctr" rtl="0">
                        <a:lnSpc>
                          <a:spcPct val="115000"/>
                        </a:lnSpc>
                        <a:spcBef>
                          <a:spcPts val="0"/>
                        </a:spcBef>
                        <a:spcAft>
                          <a:spcPts val="0"/>
                        </a:spcAft>
                        <a:buNone/>
                      </a:pP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5</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200"/>
                        <a:t>緊急事態</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635350">
                <a:tc>
                  <a:txBody>
                    <a:bodyPr/>
                    <a:lstStyle/>
                    <a:p>
                      <a:pPr marL="0" marR="0" lvl="0" indent="0" algn="ctr" rtl="0">
                        <a:lnSpc>
                          <a:spcPct val="115000"/>
                        </a:lnSpc>
                        <a:spcBef>
                          <a:spcPts val="0"/>
                        </a:spcBef>
                        <a:spcAft>
                          <a:spcPts val="0"/>
                        </a:spcAft>
                        <a:buNone/>
                      </a:pPr>
                      <a:r>
                        <a:rPr lang="en-US" sz="3200"/>
                        <a:t>6</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200"/>
                        <a:t>組織内部</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marR="0" lvl="0" indent="0" algn="ctr" rtl="0">
                        <a:lnSpc>
                          <a:spcPct val="115000"/>
                        </a:lnSpc>
                        <a:spcBef>
                          <a:spcPts val="0"/>
                        </a:spcBef>
                        <a:spcAft>
                          <a:spcPts val="0"/>
                        </a:spcAft>
                        <a:buNone/>
                      </a:pP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35350">
                <a:tc>
                  <a:txBody>
                    <a:bodyPr/>
                    <a:lstStyle/>
                    <a:p>
                      <a:pPr marL="0" marR="0" lvl="0" indent="0" algn="ctr" rtl="0">
                        <a:lnSpc>
                          <a:spcPct val="115000"/>
                        </a:lnSpc>
                        <a:spcBef>
                          <a:spcPts val="0"/>
                        </a:spcBef>
                        <a:spcAft>
                          <a:spcPts val="0"/>
                        </a:spcAft>
                        <a:buNone/>
                      </a:pPr>
                      <a:r>
                        <a:rPr lang="en-US" sz="3200"/>
                        <a:t>7</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200"/>
                        <a:t>隙を付く</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635350">
                <a:tc>
                  <a:txBody>
                    <a:bodyPr/>
                    <a:lstStyle/>
                    <a:p>
                      <a:pPr marL="0" marR="0" lvl="0" indent="0" algn="ctr" rtl="0">
                        <a:lnSpc>
                          <a:spcPct val="115000"/>
                        </a:lnSpc>
                        <a:spcBef>
                          <a:spcPts val="0"/>
                        </a:spcBef>
                        <a:spcAft>
                          <a:spcPts val="0"/>
                        </a:spcAft>
                        <a:buNone/>
                      </a:pPr>
                      <a:r>
                        <a:rPr lang="en-US" sz="3200"/>
                        <a:t>8</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200"/>
                        <a:t>盗む行為</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marR="0" lvl="0" indent="0" algn="ctr" rtl="0">
                        <a:lnSpc>
                          <a:spcPct val="115000"/>
                        </a:lnSpc>
                        <a:spcBef>
                          <a:spcPts val="0"/>
                        </a:spcBef>
                        <a:spcAft>
                          <a:spcPts val="0"/>
                        </a:spcAft>
                        <a:buNone/>
                      </a:pP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35350">
                <a:tc>
                  <a:txBody>
                    <a:bodyPr/>
                    <a:lstStyle/>
                    <a:p>
                      <a:pPr marL="0" marR="0" lvl="0" indent="0" algn="ctr" rtl="0">
                        <a:lnSpc>
                          <a:spcPct val="115000"/>
                        </a:lnSpc>
                        <a:spcBef>
                          <a:spcPts val="0"/>
                        </a:spcBef>
                        <a:spcAft>
                          <a:spcPts val="0"/>
                        </a:spcAft>
                        <a:buNone/>
                      </a:pPr>
                      <a:r>
                        <a:rPr lang="en-US" sz="3200"/>
                        <a:t>9</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200"/>
                        <a:t>なりすまし</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635350">
                <a:tc>
                  <a:txBody>
                    <a:bodyPr/>
                    <a:lstStyle/>
                    <a:p>
                      <a:pPr marL="0" marR="0" lvl="0" indent="0" algn="ctr" rtl="0">
                        <a:lnSpc>
                          <a:spcPct val="115000"/>
                        </a:lnSpc>
                        <a:spcBef>
                          <a:spcPts val="0"/>
                        </a:spcBef>
                        <a:spcAft>
                          <a:spcPts val="0"/>
                        </a:spcAft>
                        <a:buNone/>
                      </a:pPr>
                      <a:r>
                        <a:rPr lang="en-US" sz="3200"/>
                        <a:t>10</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200"/>
                        <a:t>人のふり</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marR="0" lvl="0" indent="0" algn="ctr" rtl="0">
                        <a:lnSpc>
                          <a:spcPct val="115000"/>
                        </a:lnSpc>
                        <a:spcBef>
                          <a:spcPts val="0"/>
                        </a:spcBef>
                        <a:spcAft>
                          <a:spcPts val="0"/>
                        </a:spcAft>
                        <a:buNone/>
                      </a:pP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9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47</a:t>
            </a:fld>
            <a:endParaRPr/>
          </a:p>
        </p:txBody>
      </p:sp>
      <p:sp>
        <p:nvSpPr>
          <p:cNvPr id="642" name="Google Shape;642;p9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643" name="Google Shape;643;p94"/>
          <p:cNvGraphicFramePr/>
          <p:nvPr/>
        </p:nvGraphicFramePr>
        <p:xfrm>
          <a:off x="862821" y="2203834"/>
          <a:ext cx="11279150" cy="5344176"/>
        </p:xfrm>
        <a:graphic>
          <a:graphicData uri="http://schemas.openxmlformats.org/drawingml/2006/table">
            <a:tbl>
              <a:tblPr>
                <a:noFill/>
                <a:tableStyleId>{4478F8D6-B952-43D2-A737-3581C45AD136}</a:tableStyleId>
              </a:tblPr>
              <a:tblGrid>
                <a:gridCol w="1018350">
                  <a:extLst>
                    <a:ext uri="{9D8B030D-6E8A-4147-A177-3AD203B41FA5}">
                      <a16:colId xmlns:a16="http://schemas.microsoft.com/office/drawing/2014/main" val="20000"/>
                    </a:ext>
                  </a:extLst>
                </a:gridCol>
                <a:gridCol w="4783450">
                  <a:extLst>
                    <a:ext uri="{9D8B030D-6E8A-4147-A177-3AD203B41FA5}">
                      <a16:colId xmlns:a16="http://schemas.microsoft.com/office/drawing/2014/main" val="20001"/>
                    </a:ext>
                  </a:extLst>
                </a:gridCol>
                <a:gridCol w="5477350">
                  <a:extLst>
                    <a:ext uri="{9D8B030D-6E8A-4147-A177-3AD203B41FA5}">
                      <a16:colId xmlns:a16="http://schemas.microsoft.com/office/drawing/2014/main" val="20002"/>
                    </a:ext>
                  </a:extLst>
                </a:gridCol>
              </a:tblGrid>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No. </a:t>
                      </a:r>
                      <a:endParaRPr sz="3000" b="1" u="none" strike="noStrike" cap="none"/>
                    </a:p>
                  </a:txBody>
                  <a:tcPr marL="91425" marR="91425" marT="91425" marB="91425">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新しい言葉</a:t>
                      </a:r>
                      <a:endParaRPr sz="3000" b="1" u="none" strike="noStrike" cap="none"/>
                    </a:p>
                  </a:txBody>
                  <a:tcPr marL="91425" marR="91425" marT="91425" marB="91425">
                    <a:lnB w="952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読み方</a:t>
                      </a:r>
                      <a:endParaRPr sz="3000" b="1" u="none" strike="noStrike" cap="none"/>
                    </a:p>
                  </a:txBody>
                  <a:tcPr marL="91425" marR="91425" marT="91425" marB="91425">
                    <a:lnB w="952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35350">
                <a:tc>
                  <a:txBody>
                    <a:bodyPr/>
                    <a:lstStyle/>
                    <a:p>
                      <a:pPr marL="22860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11</a:t>
                      </a:r>
                      <a:endParaRPr sz="3000">
                        <a:latin typeface="ヒラギノ角ゴ ProN W3"/>
                        <a:ea typeface="ヒラギノ角ゴ ProN W3"/>
                        <a:cs typeface="ヒラギノ角ゴ ProN W3"/>
                        <a:sym typeface="ヒラギノ角ゴ ProN W3"/>
                      </a:endParaRPr>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200"/>
                        <a:t>他人</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35350">
                <a:tc>
                  <a:txBody>
                    <a:bodyPr/>
                    <a:lstStyle/>
                    <a:p>
                      <a:pPr marL="0" marR="0" lvl="0" indent="0" algn="ctr" rtl="0">
                        <a:lnSpc>
                          <a:spcPct val="115000"/>
                        </a:lnSpc>
                        <a:spcBef>
                          <a:spcPts val="0"/>
                        </a:spcBef>
                        <a:spcAft>
                          <a:spcPts val="0"/>
                        </a:spcAft>
                        <a:buNone/>
                      </a:pPr>
                      <a:r>
                        <a:rPr lang="en-US" sz="3200"/>
                        <a:t>12</a:t>
                      </a:r>
                      <a:endParaRPr sz="30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200"/>
                        <a:t>迷惑</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t>1</a:t>
                      </a:r>
                      <a:r>
                        <a:rPr lang="en-US" sz="3000" u="none" strike="noStrike" cap="none"/>
                        <a:t>3</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200"/>
                        <a:t>表面化</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35350">
                <a:tc>
                  <a:txBody>
                    <a:bodyPr/>
                    <a:lstStyle/>
                    <a:p>
                      <a:pPr marL="0" marR="0" lvl="0" indent="0" algn="ctr" rtl="0">
                        <a:lnSpc>
                          <a:spcPct val="115000"/>
                        </a:lnSpc>
                        <a:spcBef>
                          <a:spcPts val="0"/>
                        </a:spcBef>
                        <a:spcAft>
                          <a:spcPts val="0"/>
                        </a:spcAft>
                        <a:buNone/>
                      </a:pPr>
                      <a:r>
                        <a:rPr lang="en-US" sz="3200"/>
                        <a:t>14</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200"/>
                        <a:t>程度</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t>1</a:t>
                      </a:r>
                      <a:r>
                        <a:rPr lang="en-US" sz="3000" u="none" strike="noStrike" cap="none"/>
                        <a:t>5</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200"/>
                        <a:t>多数の資産</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635350">
                <a:tc>
                  <a:txBody>
                    <a:bodyPr/>
                    <a:lstStyle/>
                    <a:p>
                      <a:pPr marL="0" marR="0" lvl="0" indent="0" algn="ctr" rtl="0">
                        <a:lnSpc>
                          <a:spcPct val="115000"/>
                        </a:lnSpc>
                        <a:spcBef>
                          <a:spcPts val="0"/>
                        </a:spcBef>
                        <a:spcAft>
                          <a:spcPts val="0"/>
                        </a:spcAft>
                        <a:buNone/>
                      </a:pPr>
                      <a:r>
                        <a:rPr lang="en-US" sz="3200"/>
                        <a:t>16</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200"/>
                        <a:t>少しずつ</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35350">
                <a:tc>
                  <a:txBody>
                    <a:bodyPr/>
                    <a:lstStyle/>
                    <a:p>
                      <a:pPr marL="0" marR="0" lvl="0" indent="0" algn="ctr" rtl="0">
                        <a:lnSpc>
                          <a:spcPct val="115000"/>
                        </a:lnSpc>
                        <a:spcBef>
                          <a:spcPts val="0"/>
                        </a:spcBef>
                        <a:spcAft>
                          <a:spcPts val="0"/>
                        </a:spcAft>
                        <a:buNone/>
                      </a:pPr>
                      <a:r>
                        <a:rPr lang="en-US" sz="3200"/>
                        <a:t>17</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200"/>
                        <a:t>詐取</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95"/>
          <p:cNvSpPr txBox="1">
            <a:spLocks noGrp="1"/>
          </p:cNvSpPr>
          <p:nvPr>
            <p:ph type="title"/>
          </p:nvPr>
        </p:nvSpPr>
        <p:spPr>
          <a:xfrm>
            <a:off x="3995600" y="111025"/>
            <a:ext cx="5420700" cy="1934400"/>
          </a:xfrm>
          <a:prstGeom prst="rect">
            <a:avLst/>
          </a:prstGeom>
          <a:noFill/>
          <a:ln w="9525" cap="flat" cmpd="sng">
            <a:solidFill>
              <a:schemeClr val="accent5"/>
            </a:solidFill>
            <a:prstDash val="solid"/>
            <a:round/>
            <a:headEnd type="none" w="sm" len="sm"/>
            <a:tailEnd type="none" w="sm" len="sm"/>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b="0">
                <a:solidFill>
                  <a:schemeClr val="accent5"/>
                </a:solidFill>
              </a:rPr>
              <a:t>チームワーク</a:t>
            </a:r>
            <a:endParaRPr b="0">
              <a:solidFill>
                <a:schemeClr val="accent5"/>
              </a:solidFill>
            </a:endParaRPr>
          </a:p>
        </p:txBody>
      </p:sp>
      <p:sp>
        <p:nvSpPr>
          <p:cNvPr id="649" name="Google Shape;649;p9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48</a:t>
            </a:fld>
            <a:endParaRPr/>
          </a:p>
        </p:txBody>
      </p:sp>
      <p:sp>
        <p:nvSpPr>
          <p:cNvPr id="650" name="Google Shape;650;p95"/>
          <p:cNvSpPr txBox="1"/>
          <p:nvPr/>
        </p:nvSpPr>
        <p:spPr>
          <a:xfrm>
            <a:off x="750575" y="3269900"/>
            <a:ext cx="11750100" cy="63687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2500"/>
              </a:spcBef>
              <a:spcAft>
                <a:spcPts val="0"/>
              </a:spcAft>
              <a:buClr>
                <a:schemeClr val="dk1"/>
              </a:buClr>
              <a:buSzPts val="688"/>
              <a:buFont typeface="Arial"/>
              <a:buNone/>
            </a:pPr>
            <a:endParaRPr sz="1275"/>
          </a:p>
        </p:txBody>
      </p:sp>
      <p:pic>
        <p:nvPicPr>
          <p:cNvPr id="651" name="Google Shape;651;p95"/>
          <p:cNvPicPr preferRelativeResize="0"/>
          <p:nvPr/>
        </p:nvPicPr>
        <p:blipFill>
          <a:blip r:embed="rId3">
            <a:alphaModFix/>
          </a:blip>
          <a:stretch>
            <a:fillRect/>
          </a:stretch>
        </p:blipFill>
        <p:spPr>
          <a:xfrm>
            <a:off x="394200" y="3723900"/>
            <a:ext cx="3526300" cy="3038699"/>
          </a:xfrm>
          <a:prstGeom prst="rect">
            <a:avLst/>
          </a:prstGeom>
          <a:noFill/>
          <a:ln>
            <a:noFill/>
          </a:ln>
        </p:spPr>
      </p:pic>
      <p:sp>
        <p:nvSpPr>
          <p:cNvPr id="652" name="Google Shape;652;p95"/>
          <p:cNvSpPr txBox="1">
            <a:spLocks noGrp="1"/>
          </p:cNvSpPr>
          <p:nvPr>
            <p:ph type="title"/>
          </p:nvPr>
        </p:nvSpPr>
        <p:spPr>
          <a:xfrm>
            <a:off x="3920500" y="3723900"/>
            <a:ext cx="9097200" cy="3038700"/>
          </a:xfrm>
          <a:prstGeom prst="rect">
            <a:avLst/>
          </a:prstGeom>
          <a:noFill/>
          <a:ln w="9525" cap="flat" cmpd="sng">
            <a:solidFill>
              <a:schemeClr val="dk1"/>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漢字の読み方とカタカナ語を思い出しながら、　 文章を読んでみよう！！</a:t>
            </a:r>
            <a:endParaRPr sz="3140" b="0">
              <a:solidFill>
                <a:schemeClr val="dk1"/>
              </a:solidFill>
            </a:endParaRPr>
          </a:p>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友達と一緒にベトナム語に翻訳してみよう！</a:t>
            </a:r>
            <a:endParaRPr sz="3140" b="0">
              <a:solidFill>
                <a:schemeClr val="dk1"/>
              </a:solidFill>
            </a:endParaRPr>
          </a:p>
        </p:txBody>
      </p:sp>
      <p:sp>
        <p:nvSpPr>
          <p:cNvPr id="653" name="Google Shape;653;p95"/>
          <p:cNvSpPr txBox="1">
            <a:spLocks noGrp="1"/>
          </p:cNvSpPr>
          <p:nvPr>
            <p:ph type="title"/>
          </p:nvPr>
        </p:nvSpPr>
        <p:spPr>
          <a:xfrm>
            <a:off x="5606225" y="7085300"/>
            <a:ext cx="6370200" cy="2337000"/>
          </a:xfrm>
          <a:prstGeom prst="rect">
            <a:avLst/>
          </a:prstGeom>
          <a:noFill/>
          <a:ln w="9525" cap="flat" cmpd="sng">
            <a:solidFill>
              <a:srgbClr val="1B331B"/>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時間：10分</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大きい声で発表する</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None/>
            </a:pPr>
            <a:r>
              <a:rPr lang="en-US" sz="3200" b="0">
                <a:solidFill>
                  <a:schemeClr val="dk1"/>
                </a:solidFill>
                <a:latin typeface="HiraKakuProN-W3"/>
                <a:ea typeface="HiraKakuProN-W3"/>
                <a:cs typeface="HiraKakuProN-W3"/>
                <a:sym typeface="HiraKakuProN-W3"/>
              </a:rPr>
              <a:t>✅ 友達と積極的に相談する</a:t>
            </a:r>
            <a:endParaRPr sz="3600" b="0">
              <a:solidFill>
                <a:schemeClr val="dk1"/>
              </a:solidFill>
            </a:endParaRPr>
          </a:p>
        </p:txBody>
      </p:sp>
      <p:pic>
        <p:nvPicPr>
          <p:cNvPr id="654" name="Google Shape;654;p95"/>
          <p:cNvPicPr preferRelativeResize="0"/>
          <p:nvPr/>
        </p:nvPicPr>
        <p:blipFill>
          <a:blip r:embed="rId3">
            <a:alphaModFix/>
          </a:blip>
          <a:stretch>
            <a:fillRect/>
          </a:stretch>
        </p:blipFill>
        <p:spPr>
          <a:xfrm>
            <a:off x="394200" y="3723900"/>
            <a:ext cx="3526300" cy="3038699"/>
          </a:xfrm>
          <a:prstGeom prst="rect">
            <a:avLst/>
          </a:prstGeom>
          <a:noFill/>
          <a:ln>
            <a:noFill/>
          </a:ln>
        </p:spPr>
      </p:pic>
      <p:sp>
        <p:nvSpPr>
          <p:cNvPr id="655" name="Google Shape;655;p95"/>
          <p:cNvSpPr txBox="1"/>
          <p:nvPr/>
        </p:nvSpPr>
        <p:spPr>
          <a:xfrm>
            <a:off x="1194775" y="2546600"/>
            <a:ext cx="103101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b="1">
                <a:solidFill>
                  <a:srgbClr val="CC0000"/>
                </a:solidFill>
              </a:rPr>
              <a:t>48~51ページ</a:t>
            </a:r>
            <a:r>
              <a:rPr lang="en-US" sz="3100" b="1"/>
              <a:t>を開いてください</a:t>
            </a:r>
            <a:endParaRPr sz="3100"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15000"/>
              </a:lnSpc>
              <a:spcBef>
                <a:spcPts val="3200"/>
              </a:spcBef>
              <a:spcAft>
                <a:spcPts val="3200"/>
              </a:spcAft>
              <a:buClr>
                <a:schemeClr val="dk1"/>
              </a:buClr>
              <a:buSzPts val="1100"/>
              <a:buFont typeface="Arial"/>
              <a:buNone/>
            </a:pPr>
            <a:r>
              <a:rPr lang="en-US" b="0"/>
              <a:t>人的脅威</a:t>
            </a:r>
            <a:endParaRPr b="0"/>
          </a:p>
        </p:txBody>
      </p:sp>
      <p:sp>
        <p:nvSpPr>
          <p:cNvPr id="661" name="Google Shape;661;p9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49</a:t>
            </a:fld>
            <a:endParaRPr/>
          </a:p>
        </p:txBody>
      </p:sp>
      <p:sp>
        <p:nvSpPr>
          <p:cNvPr id="662" name="Google Shape;662;p96"/>
          <p:cNvSpPr txBox="1"/>
          <p:nvPr/>
        </p:nvSpPr>
        <p:spPr>
          <a:xfrm>
            <a:off x="727900" y="2187025"/>
            <a:ext cx="12183900" cy="3594300"/>
          </a:xfrm>
          <a:prstGeom prst="rect">
            <a:avLst/>
          </a:prstGeom>
          <a:noFill/>
          <a:ln w="28575" cap="flat" cmpd="sng">
            <a:solidFill>
              <a:schemeClr val="accent5"/>
            </a:solidFill>
            <a:prstDash val="dot"/>
            <a:round/>
            <a:headEnd type="none" w="sm" len="sm"/>
            <a:tailEnd type="none" w="sm" len="sm"/>
          </a:ln>
        </p:spPr>
        <p:txBody>
          <a:bodyPr spcFirstLastPara="1" wrap="square" lIns="50800" tIns="50800" rIns="50800" bIns="50800" anchor="t" anchorCtr="0">
            <a:normAutofit lnSpcReduction="10000"/>
          </a:bodyPr>
          <a:lstStyle/>
          <a:p>
            <a:pPr marL="0" marR="0" lvl="0" indent="0" algn="l" rtl="0">
              <a:lnSpc>
                <a:spcPct val="115000"/>
              </a:lnSpc>
              <a:spcBef>
                <a:spcPts val="0"/>
              </a:spcBef>
              <a:spcAft>
                <a:spcPts val="0"/>
              </a:spcAft>
              <a:buNone/>
            </a:pPr>
            <a:r>
              <a:rPr lang="en-US" sz="3040" dirty="0">
                <a:solidFill>
                  <a:schemeClr val="dk1"/>
                </a:solidFill>
              </a:rPr>
              <a:t>「</a:t>
            </a:r>
            <a:r>
              <a:rPr lang="en-US" sz="3040" dirty="0" err="1">
                <a:solidFill>
                  <a:schemeClr val="dk1"/>
                </a:solidFill>
              </a:rPr>
              <a:t>人」が原因である脅威</a:t>
            </a:r>
            <a:r>
              <a:rPr lang="en-US" sz="3040" dirty="0" err="1">
                <a:solidFill>
                  <a:srgbClr val="CC0000"/>
                </a:solidFill>
              </a:rPr>
              <a:t>を</a:t>
            </a:r>
            <a:r>
              <a:rPr lang="en-US" sz="3040" dirty="0" err="1">
                <a:solidFill>
                  <a:schemeClr val="dk1"/>
                </a:solidFill>
              </a:rPr>
              <a:t>人的脅威</a:t>
            </a:r>
            <a:r>
              <a:rPr lang="en-US" sz="3040" dirty="0" err="1">
                <a:solidFill>
                  <a:srgbClr val="CC0000"/>
                </a:solidFill>
              </a:rPr>
              <a:t>といいます</a:t>
            </a:r>
            <a:r>
              <a:rPr lang="en-US" sz="3040" dirty="0" err="1">
                <a:solidFill>
                  <a:schemeClr val="dk1"/>
                </a:solidFill>
              </a:rPr>
              <a:t>。コンピュータの</a:t>
            </a:r>
            <a:br>
              <a:rPr lang="en-US" sz="3040" dirty="0">
                <a:solidFill>
                  <a:schemeClr val="dk1"/>
                </a:solidFill>
              </a:rPr>
            </a:br>
            <a:r>
              <a:rPr lang="en-US" sz="3040" dirty="0" err="1">
                <a:solidFill>
                  <a:schemeClr val="dk1"/>
                </a:solidFill>
              </a:rPr>
              <a:t>置き忘れや操作ミスなど、情報のもち主のうっかりミスによるもの</a:t>
            </a:r>
            <a:r>
              <a:rPr lang="en-US" sz="3040" dirty="0" err="1">
                <a:solidFill>
                  <a:srgbClr val="CC0000"/>
                </a:solidFill>
              </a:rPr>
              <a:t>や</a:t>
            </a:r>
            <a:r>
              <a:rPr lang="en-US" sz="3040" dirty="0" err="1">
                <a:solidFill>
                  <a:schemeClr val="dk1"/>
                </a:solidFill>
              </a:rPr>
              <a:t>、内部関係者が意図的に情報を漏えいしたりすることが</a:t>
            </a:r>
            <a:br>
              <a:rPr lang="en-US" sz="3040" dirty="0">
                <a:solidFill>
                  <a:schemeClr val="dk1"/>
                </a:solidFill>
              </a:rPr>
            </a:br>
            <a:r>
              <a:rPr lang="en-US" sz="3040" dirty="0" err="1">
                <a:solidFill>
                  <a:schemeClr val="dk1"/>
                </a:solidFill>
              </a:rPr>
              <a:t>これに当たります</a:t>
            </a:r>
            <a:r>
              <a:rPr lang="en-US" sz="3040" dirty="0">
                <a:solidFill>
                  <a:schemeClr val="dk1"/>
                </a:solidFill>
              </a:rPr>
              <a:t>。</a:t>
            </a:r>
            <a:endParaRPr sz="3040" dirty="0">
              <a:solidFill>
                <a:schemeClr val="dk1"/>
              </a:solidFill>
            </a:endParaRPr>
          </a:p>
          <a:p>
            <a:pPr marL="0" marR="0" lvl="0" indent="0" algn="l" rtl="0">
              <a:lnSpc>
                <a:spcPct val="115000"/>
              </a:lnSpc>
              <a:spcBef>
                <a:spcPts val="0"/>
              </a:spcBef>
              <a:spcAft>
                <a:spcPts val="0"/>
              </a:spcAft>
              <a:buNone/>
            </a:pPr>
            <a:r>
              <a:rPr lang="en-US" sz="3040" dirty="0">
                <a:solidFill>
                  <a:schemeClr val="dk1"/>
                </a:solidFill>
              </a:rPr>
              <a:t>・</a:t>
            </a:r>
            <a:r>
              <a:rPr lang="en-US" sz="3040" dirty="0" err="1">
                <a:solidFill>
                  <a:schemeClr val="dk1"/>
                </a:solidFill>
              </a:rPr>
              <a:t>ソーシャルエンジニアリング</a:t>
            </a:r>
            <a:endParaRPr sz="3040" dirty="0">
              <a:solidFill>
                <a:schemeClr val="dk1"/>
              </a:solidFill>
            </a:endParaRPr>
          </a:p>
          <a:p>
            <a:pPr marL="0" marR="0" lvl="0" indent="0" algn="l" rtl="0">
              <a:lnSpc>
                <a:spcPct val="115000"/>
              </a:lnSpc>
              <a:spcBef>
                <a:spcPts val="0"/>
              </a:spcBef>
              <a:spcAft>
                <a:spcPts val="0"/>
              </a:spcAft>
              <a:buNone/>
            </a:pPr>
            <a:r>
              <a:rPr lang="en-US" sz="3040" dirty="0">
                <a:solidFill>
                  <a:schemeClr val="dk1"/>
                </a:solidFill>
              </a:rPr>
              <a:t>・</a:t>
            </a:r>
            <a:r>
              <a:rPr lang="en-US" sz="3040" dirty="0" err="1">
                <a:solidFill>
                  <a:schemeClr val="dk1"/>
                </a:solidFill>
              </a:rPr>
              <a:t>なりすまし</a:t>
            </a:r>
            <a:endParaRPr sz="3040" dirty="0">
              <a:solidFill>
                <a:schemeClr val="dk1"/>
              </a:solidFill>
            </a:endParaRPr>
          </a:p>
          <a:p>
            <a:pPr marL="0" marR="0" lvl="0" indent="0" algn="l" rtl="0">
              <a:lnSpc>
                <a:spcPct val="115000"/>
              </a:lnSpc>
              <a:spcBef>
                <a:spcPts val="0"/>
              </a:spcBef>
              <a:spcAft>
                <a:spcPts val="0"/>
              </a:spcAft>
              <a:buNone/>
            </a:pPr>
            <a:r>
              <a:rPr lang="en-US" sz="3040" dirty="0">
                <a:solidFill>
                  <a:schemeClr val="dk1"/>
                </a:solidFill>
              </a:rPr>
              <a:t>・</a:t>
            </a:r>
            <a:r>
              <a:rPr lang="en-US" sz="3040" dirty="0" err="1">
                <a:solidFill>
                  <a:schemeClr val="dk1"/>
                </a:solidFill>
              </a:rPr>
              <a:t>サラミ法</a:t>
            </a:r>
            <a:endParaRPr sz="3040" dirty="0">
              <a:solidFill>
                <a:schemeClr val="dk1"/>
              </a:solidFill>
            </a:endParaRPr>
          </a:p>
        </p:txBody>
      </p:sp>
      <p:sp>
        <p:nvSpPr>
          <p:cNvPr id="663" name="Google Shape;663;p96"/>
          <p:cNvSpPr txBox="1"/>
          <p:nvPr/>
        </p:nvSpPr>
        <p:spPr>
          <a:xfrm>
            <a:off x="237350" y="5781325"/>
            <a:ext cx="12530100" cy="6465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3000">
              <a:solidFill>
                <a:schemeClr val="dk1"/>
              </a:solidFill>
            </a:endParaRPr>
          </a:p>
        </p:txBody>
      </p:sp>
      <p:sp>
        <p:nvSpPr>
          <p:cNvPr id="664" name="Google Shape;664;p96"/>
          <p:cNvSpPr txBox="1"/>
          <p:nvPr/>
        </p:nvSpPr>
        <p:spPr>
          <a:xfrm>
            <a:off x="216350" y="6528651"/>
            <a:ext cx="12572100" cy="569400"/>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0"/>
              </a:spcBef>
              <a:spcAft>
                <a:spcPts val="0"/>
              </a:spcAft>
              <a:buClr>
                <a:schemeClr val="dk1"/>
              </a:buClr>
              <a:buSzPts val="2500"/>
              <a:buChar char="➔"/>
            </a:pPr>
            <a:endParaRPr sz="25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3"/>
                                        </p:tgtEl>
                                        <p:attrNameLst>
                                          <p:attrName>style.visibility</p:attrName>
                                        </p:attrNameLst>
                                      </p:cBhvr>
                                      <p:to>
                                        <p:strVal val="visible"/>
                                      </p:to>
                                    </p:set>
                                    <p:animEffect transition="in" filter="fade">
                                      <p:cBhvr>
                                        <p:cTn id="7" dur="1000"/>
                                        <p:tgtEl>
                                          <p:spTgt spid="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ミニ</a:t>
            </a:r>
            <a:r>
              <a:rPr lang="en-US">
                <a:solidFill>
                  <a:srgbClr val="C63024"/>
                </a:solidFill>
                <a:latin typeface="Arial"/>
                <a:ea typeface="Arial"/>
                <a:cs typeface="Arial"/>
                <a:sym typeface="Arial"/>
              </a:rPr>
              <a:t>テスト</a:t>
            </a:r>
            <a:endParaRPr/>
          </a:p>
        </p:txBody>
      </p:sp>
      <p:sp>
        <p:nvSpPr>
          <p:cNvPr id="308" name="Google Shape;308;p53"/>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chemeClr val="dk1"/>
              </a:buClr>
              <a:buSzPts val="3200"/>
              <a:buFont typeface="Arial"/>
              <a:buNone/>
            </a:pPr>
            <a:r>
              <a:rPr lang="en-US">
                <a:solidFill>
                  <a:schemeClr val="dk1"/>
                </a:solidFill>
              </a:rPr>
              <a:t>先週の勉強した</a:t>
            </a:r>
            <a:r>
              <a:rPr lang="en-US" b="1">
                <a:solidFill>
                  <a:schemeClr val="dk1"/>
                </a:solidFill>
              </a:rPr>
              <a:t>「言葉」</a:t>
            </a:r>
            <a:r>
              <a:rPr lang="en-US">
                <a:solidFill>
                  <a:schemeClr val="dk1"/>
                </a:solidFill>
              </a:rPr>
              <a:t>と</a:t>
            </a:r>
            <a:r>
              <a:rPr lang="en-US" b="1">
                <a:solidFill>
                  <a:schemeClr val="dk1"/>
                </a:solidFill>
              </a:rPr>
              <a:t>「情報セキュリティ内容」</a:t>
            </a:r>
            <a:r>
              <a:rPr lang="en-US">
                <a:solidFill>
                  <a:schemeClr val="dk1"/>
                </a:solidFill>
              </a:rPr>
              <a:t>の</a:t>
            </a:r>
            <a:br>
              <a:rPr lang="en-US">
                <a:solidFill>
                  <a:schemeClr val="dk1"/>
                </a:solidFill>
              </a:rPr>
            </a:br>
            <a:r>
              <a:rPr lang="en-US">
                <a:solidFill>
                  <a:schemeClr val="dk1"/>
                </a:solidFill>
              </a:rPr>
              <a:t>ミニテストを実施します。</a:t>
            </a:r>
            <a:endParaRPr>
              <a:solidFill>
                <a:schemeClr val="dk1"/>
              </a:solidFill>
            </a:endParaRPr>
          </a:p>
          <a:p>
            <a:pPr marL="0" lvl="0" indent="0" algn="l" rtl="0">
              <a:lnSpc>
                <a:spcPct val="100000"/>
              </a:lnSpc>
              <a:spcBef>
                <a:spcPts val="0"/>
              </a:spcBef>
              <a:spcAft>
                <a:spcPts val="0"/>
              </a:spcAft>
              <a:buClr>
                <a:schemeClr val="dk1"/>
              </a:buClr>
              <a:buSzPts val="3200"/>
              <a:buFont typeface="Arial"/>
              <a:buNone/>
            </a:pPr>
            <a:endParaRPr>
              <a:solidFill>
                <a:schemeClr val="dk1"/>
              </a:solidFill>
            </a:endParaRPr>
          </a:p>
          <a:p>
            <a:pPr marL="0" lvl="0" indent="0" algn="l" rtl="0">
              <a:lnSpc>
                <a:spcPct val="100000"/>
              </a:lnSpc>
              <a:spcBef>
                <a:spcPts val="0"/>
              </a:spcBef>
              <a:spcAft>
                <a:spcPts val="0"/>
              </a:spcAft>
              <a:buClr>
                <a:schemeClr val="accent5"/>
              </a:buClr>
              <a:buSzPts val="3200"/>
              <a:buFont typeface="Arial"/>
              <a:buNone/>
            </a:pPr>
            <a:r>
              <a:rPr lang="en-US">
                <a:solidFill>
                  <a:schemeClr val="accent5"/>
                </a:solidFill>
              </a:rPr>
              <a:t>注意！</a:t>
            </a:r>
            <a:endParaRPr/>
          </a:p>
          <a:p>
            <a:pPr marL="839610" lvl="1" indent="-395110" algn="l" rtl="0">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別々の</a:t>
            </a:r>
            <a:r>
              <a:rPr lang="en-US">
                <a:solidFill>
                  <a:schemeClr val="accent5"/>
                </a:solidFill>
              </a:rPr>
              <a:t>席</a:t>
            </a:r>
            <a:r>
              <a:rPr lang="en-US">
                <a:solidFill>
                  <a:schemeClr val="accent5"/>
                </a:solidFill>
                <a:latin typeface="Arial"/>
                <a:ea typeface="Arial"/>
                <a:cs typeface="Arial"/>
                <a:sym typeface="Arial"/>
              </a:rPr>
              <a:t>に座ってください</a:t>
            </a:r>
            <a:r>
              <a:rPr lang="en-US">
                <a:solidFill>
                  <a:schemeClr val="accent5"/>
                </a:solidFill>
              </a:rPr>
              <a:t>。</a:t>
            </a:r>
            <a:endParaRPr/>
          </a:p>
          <a:p>
            <a:pPr marL="839610" lvl="1" indent="-395110" algn="l" rtl="0">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話をしないでください</a:t>
            </a:r>
            <a:r>
              <a:rPr lang="en-US">
                <a:solidFill>
                  <a:schemeClr val="accent5"/>
                </a:solidFill>
              </a:rPr>
              <a:t>。</a:t>
            </a:r>
            <a:endParaRPr/>
          </a:p>
          <a:p>
            <a:pPr marL="839610" lvl="1" indent="-395110" algn="l" rtl="0">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不正行為をした場合は、失格となります</a:t>
            </a:r>
            <a:r>
              <a:rPr lang="en-US">
                <a:solidFill>
                  <a:schemeClr val="accent5"/>
                </a:solidFill>
              </a:rPr>
              <a:t>。</a:t>
            </a:r>
            <a:endParaRPr/>
          </a:p>
        </p:txBody>
      </p:sp>
      <p:sp>
        <p:nvSpPr>
          <p:cNvPr id="309" name="Google Shape;309;p53"/>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97"/>
          <p:cNvSpPr txBox="1">
            <a:spLocks noGrp="1"/>
          </p:cNvSpPr>
          <p:nvPr>
            <p:ph type="title"/>
          </p:nvPr>
        </p:nvSpPr>
        <p:spPr>
          <a:xfrm>
            <a:off x="1270000" y="111025"/>
            <a:ext cx="11447400" cy="1934400"/>
          </a:xfrm>
          <a:prstGeom prst="rect">
            <a:avLst/>
          </a:prstGeom>
        </p:spPr>
        <p:txBody>
          <a:bodyPr spcFirstLastPara="1" wrap="square" lIns="50800" tIns="50800" rIns="50800" bIns="50800"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b="0"/>
              <a:t>ソーシャルエンジニアリング</a:t>
            </a:r>
            <a:endParaRPr b="0"/>
          </a:p>
        </p:txBody>
      </p:sp>
      <p:sp>
        <p:nvSpPr>
          <p:cNvPr id="670" name="Google Shape;670;p97"/>
          <p:cNvSpPr txBox="1"/>
          <p:nvPr/>
        </p:nvSpPr>
        <p:spPr>
          <a:xfrm>
            <a:off x="216350" y="5478251"/>
            <a:ext cx="12572100" cy="569400"/>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0"/>
              </a:spcBef>
              <a:spcAft>
                <a:spcPts val="0"/>
              </a:spcAft>
              <a:buClr>
                <a:schemeClr val="dk1"/>
              </a:buClr>
              <a:buSzPts val="2500"/>
              <a:buChar char="➔"/>
            </a:pPr>
            <a:endParaRPr sz="2500">
              <a:solidFill>
                <a:schemeClr val="dk1"/>
              </a:solidFill>
            </a:endParaRPr>
          </a:p>
        </p:txBody>
      </p:sp>
      <p:sp>
        <p:nvSpPr>
          <p:cNvPr id="671" name="Google Shape;671;p97"/>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50</a:t>
            </a:fld>
            <a:endParaRPr/>
          </a:p>
        </p:txBody>
      </p:sp>
      <p:sp>
        <p:nvSpPr>
          <p:cNvPr id="672" name="Google Shape;672;p97"/>
          <p:cNvSpPr txBox="1"/>
          <p:nvPr/>
        </p:nvSpPr>
        <p:spPr>
          <a:xfrm>
            <a:off x="548450" y="2628288"/>
            <a:ext cx="11907900" cy="22671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040">
                <a:solidFill>
                  <a:schemeClr val="dk1"/>
                </a:solidFill>
              </a:rPr>
              <a:t>システム管理者などを装って、利用者に問い合わせてパスワードを聞き出したり、緊急事態を装って組織内部の機密情報を聞き出し</a:t>
            </a:r>
            <a:br>
              <a:rPr lang="en-US" sz="3040">
                <a:solidFill>
                  <a:schemeClr val="dk1"/>
                </a:solidFill>
              </a:rPr>
            </a:br>
            <a:r>
              <a:rPr lang="en-US" sz="3040">
                <a:solidFill>
                  <a:schemeClr val="dk1"/>
                </a:solidFill>
              </a:rPr>
              <a:t>たりする</a:t>
            </a:r>
            <a:r>
              <a:rPr lang="en-US" sz="3040">
                <a:solidFill>
                  <a:schemeClr val="accent5"/>
                </a:solidFill>
              </a:rPr>
              <a:t>など</a:t>
            </a:r>
            <a:r>
              <a:rPr lang="en-US" sz="3040">
                <a:solidFill>
                  <a:schemeClr val="dk1"/>
                </a:solidFill>
              </a:rPr>
              <a:t>、人間の 心理の隙をついて情報を盗む</a:t>
            </a:r>
            <a:r>
              <a:rPr lang="en-US" sz="3040" b="1">
                <a:solidFill>
                  <a:schemeClr val="dk1"/>
                </a:solidFill>
              </a:rPr>
              <a:t>行為</a:t>
            </a:r>
            <a:r>
              <a:rPr lang="en-US" sz="3040">
                <a:solidFill>
                  <a:schemeClr val="accent5"/>
                </a:solidFill>
              </a:rPr>
              <a:t>を</a:t>
            </a:r>
            <a:br>
              <a:rPr lang="en-US" sz="3040">
                <a:solidFill>
                  <a:schemeClr val="accent5"/>
                </a:solidFill>
              </a:rPr>
            </a:br>
            <a:r>
              <a:rPr lang="en-US" sz="3040">
                <a:solidFill>
                  <a:schemeClr val="dk1"/>
                </a:solidFill>
              </a:rPr>
              <a:t>ソーシャルエンジニアリング</a:t>
            </a:r>
            <a:r>
              <a:rPr lang="en-US" sz="3040">
                <a:solidFill>
                  <a:schemeClr val="accent5"/>
                </a:solidFill>
              </a:rPr>
              <a:t>といいます</a:t>
            </a:r>
            <a:r>
              <a:rPr lang="en-US" sz="3040">
                <a:solidFill>
                  <a:schemeClr val="dk1"/>
                </a:solidFill>
              </a:rPr>
              <a:t>。</a:t>
            </a:r>
            <a:endParaRPr sz="324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0"/>
                                        </p:tgtEl>
                                        <p:attrNameLst>
                                          <p:attrName>style.visibility</p:attrName>
                                        </p:attrNameLst>
                                      </p:cBhvr>
                                      <p:to>
                                        <p:strVal val="visible"/>
                                      </p:to>
                                    </p:set>
                                    <p:animEffect transition="in" filter="fade">
                                      <p:cBhvr>
                                        <p:cTn id="7" dur="1000"/>
                                        <p:tgtEl>
                                          <p:spTgt spid="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98"/>
          <p:cNvSpPr txBox="1">
            <a:spLocks noGrp="1"/>
          </p:cNvSpPr>
          <p:nvPr>
            <p:ph type="title"/>
          </p:nvPr>
        </p:nvSpPr>
        <p:spPr>
          <a:xfrm>
            <a:off x="1270000" y="111025"/>
            <a:ext cx="11447400" cy="1934400"/>
          </a:xfrm>
          <a:prstGeom prst="rect">
            <a:avLst/>
          </a:prstGeom>
        </p:spPr>
        <p:txBody>
          <a:bodyPr spcFirstLastPara="1" wrap="square" lIns="50800" tIns="50800" rIns="50800" bIns="50800" anchor="ctr" anchorCtr="0">
            <a:noAutofit/>
          </a:bodyPr>
          <a:lstStyle/>
          <a:p>
            <a:pPr marL="0" lvl="0" indent="0" algn="l" rtl="0">
              <a:lnSpc>
                <a:spcPct val="115000"/>
              </a:lnSpc>
              <a:spcBef>
                <a:spcPts val="0"/>
              </a:spcBef>
              <a:spcAft>
                <a:spcPts val="0"/>
              </a:spcAft>
              <a:buNone/>
            </a:pPr>
            <a:r>
              <a:rPr lang="en-US" b="0"/>
              <a:t>なりすまし</a:t>
            </a:r>
            <a:endParaRPr b="0"/>
          </a:p>
        </p:txBody>
      </p:sp>
      <p:sp>
        <p:nvSpPr>
          <p:cNvPr id="678" name="Google Shape;678;p98"/>
          <p:cNvSpPr txBox="1"/>
          <p:nvPr/>
        </p:nvSpPr>
        <p:spPr>
          <a:xfrm>
            <a:off x="216350" y="5817588"/>
            <a:ext cx="12572100" cy="5694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endParaRPr sz="2500">
              <a:solidFill>
                <a:schemeClr val="dk1"/>
              </a:solidFill>
            </a:endParaRPr>
          </a:p>
        </p:txBody>
      </p:sp>
      <p:sp>
        <p:nvSpPr>
          <p:cNvPr id="679" name="Google Shape;679;p9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51</a:t>
            </a:fld>
            <a:endParaRPr/>
          </a:p>
        </p:txBody>
      </p:sp>
      <p:sp>
        <p:nvSpPr>
          <p:cNvPr id="680" name="Google Shape;680;p98"/>
          <p:cNvSpPr txBox="1"/>
          <p:nvPr/>
        </p:nvSpPr>
        <p:spPr>
          <a:xfrm>
            <a:off x="622250" y="2446425"/>
            <a:ext cx="11760300" cy="24042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3240">
                <a:solidFill>
                  <a:schemeClr val="dk1"/>
                </a:solidFill>
              </a:rPr>
              <a:t>盗んだ ID やパスワードなどを</a:t>
            </a:r>
            <a:r>
              <a:rPr lang="en-US" sz="3240" u="sng">
                <a:solidFill>
                  <a:schemeClr val="dk1"/>
                </a:solidFill>
              </a:rPr>
              <a:t>使い</a:t>
            </a:r>
            <a:r>
              <a:rPr lang="en-US" sz="3240">
                <a:solidFill>
                  <a:schemeClr val="dk1"/>
                </a:solidFill>
              </a:rPr>
              <a:t>、ネットワーク上でその人の</a:t>
            </a:r>
            <a:r>
              <a:rPr lang="en-US" sz="3240" u="sng">
                <a:solidFill>
                  <a:schemeClr val="dk1"/>
                </a:solidFill>
              </a:rPr>
              <a:t>ふりをする</a:t>
            </a:r>
            <a:r>
              <a:rPr lang="en-US" sz="3240">
                <a:solidFill>
                  <a:schemeClr val="dk1"/>
                </a:solidFill>
              </a:rPr>
              <a:t>こと</a:t>
            </a:r>
            <a:r>
              <a:rPr lang="en-US" sz="3240">
                <a:solidFill>
                  <a:schemeClr val="accent5"/>
                </a:solidFill>
              </a:rPr>
              <a:t>を</a:t>
            </a:r>
            <a:r>
              <a:rPr lang="en-US" sz="3240">
                <a:solidFill>
                  <a:schemeClr val="dk1"/>
                </a:solidFill>
              </a:rPr>
              <a:t>なりすまし</a:t>
            </a:r>
            <a:r>
              <a:rPr lang="en-US" sz="3240">
                <a:solidFill>
                  <a:schemeClr val="accent5"/>
                </a:solidFill>
              </a:rPr>
              <a:t>といいます</a:t>
            </a:r>
            <a:r>
              <a:rPr lang="en-US" sz="3240">
                <a:solidFill>
                  <a:schemeClr val="dk1"/>
                </a:solidFill>
              </a:rPr>
              <a:t>。</a:t>
            </a:r>
            <a:br>
              <a:rPr lang="en-US" sz="3240">
                <a:solidFill>
                  <a:schemeClr val="dk1"/>
                </a:solidFill>
              </a:rPr>
            </a:br>
            <a:r>
              <a:rPr lang="en-US" sz="3240">
                <a:solidFill>
                  <a:schemeClr val="dk1"/>
                </a:solidFill>
              </a:rPr>
              <a:t>なりすまし</a:t>
            </a:r>
            <a:r>
              <a:rPr lang="en-US" sz="3240">
                <a:solidFill>
                  <a:schemeClr val="accent5"/>
                </a:solidFill>
              </a:rPr>
              <a:t>によって</a:t>
            </a:r>
            <a:r>
              <a:rPr lang="en-US" sz="3240">
                <a:solidFill>
                  <a:schemeClr val="dk1"/>
                </a:solidFill>
              </a:rPr>
              <a:t>、情報を盗んだり、他人に迷惑な行動をしたりします。</a:t>
            </a:r>
            <a:endParaRPr sz="3240">
              <a:solidFill>
                <a:schemeClr val="dk1"/>
              </a:solidFill>
            </a:endParaRPr>
          </a:p>
        </p:txBody>
      </p:sp>
      <p:sp>
        <p:nvSpPr>
          <p:cNvPr id="681" name="Google Shape;681;p98"/>
          <p:cNvSpPr txBox="1"/>
          <p:nvPr/>
        </p:nvSpPr>
        <p:spPr>
          <a:xfrm>
            <a:off x="216350" y="5251613"/>
            <a:ext cx="12572100" cy="569400"/>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0"/>
              </a:spcBef>
              <a:spcAft>
                <a:spcPts val="0"/>
              </a:spcAft>
              <a:buClr>
                <a:schemeClr val="dk1"/>
              </a:buClr>
              <a:buSzPts val="2500"/>
              <a:buChar char="➔"/>
            </a:pPr>
            <a:endParaRPr sz="25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8"/>
                                        </p:tgtEl>
                                        <p:attrNameLst>
                                          <p:attrName>style.visibility</p:attrName>
                                        </p:attrNameLst>
                                      </p:cBhvr>
                                      <p:to>
                                        <p:strVal val="visible"/>
                                      </p:to>
                                    </p:set>
                                    <p:animEffect transition="in" filter="fade">
                                      <p:cBhvr>
                                        <p:cTn id="7" dur="1000"/>
                                        <p:tgtEl>
                                          <p:spTgt spid="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99"/>
          <p:cNvSpPr txBox="1">
            <a:spLocks noGrp="1"/>
          </p:cNvSpPr>
          <p:nvPr>
            <p:ph type="title"/>
          </p:nvPr>
        </p:nvSpPr>
        <p:spPr>
          <a:xfrm>
            <a:off x="1270000" y="111025"/>
            <a:ext cx="11447400" cy="1934400"/>
          </a:xfrm>
          <a:prstGeom prst="rect">
            <a:avLst/>
          </a:prstGeom>
        </p:spPr>
        <p:txBody>
          <a:bodyPr spcFirstLastPara="1" wrap="square" lIns="50800" tIns="50800" rIns="50800" bIns="50800" anchor="ctr" anchorCtr="0">
            <a:noAutofit/>
          </a:bodyPr>
          <a:lstStyle/>
          <a:p>
            <a:pPr marL="0" lvl="0" indent="0" algn="l" rtl="0">
              <a:lnSpc>
                <a:spcPct val="115000"/>
              </a:lnSpc>
              <a:spcBef>
                <a:spcPts val="0"/>
              </a:spcBef>
              <a:spcAft>
                <a:spcPts val="0"/>
              </a:spcAft>
              <a:buNone/>
            </a:pPr>
            <a:r>
              <a:rPr lang="en-US" b="0"/>
              <a:t>サラミ法</a:t>
            </a:r>
            <a:endParaRPr b="0"/>
          </a:p>
        </p:txBody>
      </p:sp>
      <p:sp>
        <p:nvSpPr>
          <p:cNvPr id="687" name="Google Shape;687;p99"/>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52</a:t>
            </a:fld>
            <a:endParaRPr/>
          </a:p>
        </p:txBody>
      </p:sp>
      <p:sp>
        <p:nvSpPr>
          <p:cNvPr id="688" name="Google Shape;688;p99"/>
          <p:cNvSpPr txBox="1"/>
          <p:nvPr/>
        </p:nvSpPr>
        <p:spPr>
          <a:xfrm>
            <a:off x="622250" y="3020025"/>
            <a:ext cx="11760300" cy="12570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240">
                <a:solidFill>
                  <a:schemeClr val="dk1"/>
                </a:solidFill>
              </a:rPr>
              <a:t>不正行為が表面化しない程度に、多数の資産から少しずつ詐取する方法</a:t>
            </a:r>
            <a:r>
              <a:rPr lang="en-US" sz="3240">
                <a:solidFill>
                  <a:schemeClr val="accent5"/>
                </a:solidFill>
              </a:rPr>
              <a:t>を</a:t>
            </a:r>
            <a:r>
              <a:rPr lang="en-US" sz="3240">
                <a:solidFill>
                  <a:schemeClr val="dk1"/>
                </a:solidFill>
              </a:rPr>
              <a:t>サラミ法</a:t>
            </a:r>
            <a:r>
              <a:rPr lang="en-US" sz="3240">
                <a:solidFill>
                  <a:schemeClr val="accent5"/>
                </a:solidFill>
              </a:rPr>
              <a:t>といいます</a:t>
            </a:r>
            <a:r>
              <a:rPr lang="en-US" sz="3240">
                <a:solidFill>
                  <a:schemeClr val="dk1"/>
                </a:solidFill>
              </a:rPr>
              <a:t>。</a:t>
            </a:r>
            <a:endParaRPr sz="3240">
              <a:solidFill>
                <a:schemeClr val="dk1"/>
              </a:solidFill>
            </a:endParaRPr>
          </a:p>
        </p:txBody>
      </p:sp>
      <p:sp>
        <p:nvSpPr>
          <p:cNvPr id="689" name="Google Shape;689;p99"/>
          <p:cNvSpPr txBox="1"/>
          <p:nvPr/>
        </p:nvSpPr>
        <p:spPr>
          <a:xfrm>
            <a:off x="216350" y="5251613"/>
            <a:ext cx="12572100" cy="2308294"/>
          </a:xfrm>
          <a:prstGeom prst="rect">
            <a:avLst/>
          </a:prstGeom>
          <a:noFill/>
          <a:ln>
            <a:noFill/>
          </a:ln>
        </p:spPr>
        <p:txBody>
          <a:bodyPr spcFirstLastPara="1" wrap="square" lIns="91425" tIns="91425" rIns="91425" bIns="91425" anchor="t" anchorCtr="0">
            <a:spAutoFit/>
          </a:bodyPr>
          <a:lstStyle/>
          <a:p>
            <a:pPr marL="38100" lvl="0" algn="l" rtl="0">
              <a:lnSpc>
                <a:spcPct val="115000"/>
              </a:lnSpc>
              <a:spcBef>
                <a:spcPts val="0"/>
              </a:spcBef>
              <a:spcAft>
                <a:spcPts val="0"/>
              </a:spcAft>
              <a:buClr>
                <a:schemeClr val="dk1"/>
              </a:buClr>
              <a:buSzPts val="3000"/>
            </a:pPr>
            <a:r>
              <a:rPr lang="en-US" sz="3000" dirty="0" err="1">
                <a:solidFill>
                  <a:schemeClr val="dk1"/>
                </a:solidFill>
              </a:rPr>
              <a:t>Phương</a:t>
            </a:r>
            <a:r>
              <a:rPr lang="en-US" sz="3000" dirty="0">
                <a:solidFill>
                  <a:schemeClr val="dk1"/>
                </a:solidFill>
              </a:rPr>
              <a:t> </a:t>
            </a:r>
            <a:r>
              <a:rPr lang="en-US" sz="3000" dirty="0" err="1">
                <a:solidFill>
                  <a:schemeClr val="dk1"/>
                </a:solidFill>
              </a:rPr>
              <a:t>pháp</a:t>
            </a:r>
            <a:r>
              <a:rPr lang="en-US" sz="3000" dirty="0">
                <a:solidFill>
                  <a:schemeClr val="dk1"/>
                </a:solidFill>
              </a:rPr>
              <a:t> salami </a:t>
            </a:r>
            <a:r>
              <a:rPr lang="en-US" sz="3000" dirty="0" err="1">
                <a:solidFill>
                  <a:schemeClr val="dk1"/>
                </a:solidFill>
              </a:rPr>
              <a:t>là</a:t>
            </a:r>
            <a:r>
              <a:rPr lang="en-US" sz="3000" dirty="0">
                <a:solidFill>
                  <a:schemeClr val="dk1"/>
                </a:solidFill>
              </a:rPr>
              <a:t> </a:t>
            </a:r>
            <a:r>
              <a:rPr lang="en-US" sz="3000" dirty="0" err="1">
                <a:solidFill>
                  <a:schemeClr val="dk1"/>
                </a:solidFill>
              </a:rPr>
              <a:t>phương</a:t>
            </a:r>
            <a:r>
              <a:rPr lang="en-US" sz="3000" dirty="0">
                <a:solidFill>
                  <a:schemeClr val="dk1"/>
                </a:solidFill>
              </a:rPr>
              <a:t> </a:t>
            </a:r>
            <a:r>
              <a:rPr lang="en-US" sz="3000" dirty="0" err="1">
                <a:solidFill>
                  <a:schemeClr val="dk1"/>
                </a:solidFill>
              </a:rPr>
              <a:t>pháp</a:t>
            </a:r>
            <a:r>
              <a:rPr lang="en-US" sz="3000" dirty="0">
                <a:solidFill>
                  <a:schemeClr val="dk1"/>
                </a:solidFill>
              </a:rPr>
              <a:t> </a:t>
            </a:r>
            <a:r>
              <a:rPr lang="en-US" sz="3000" dirty="0" err="1">
                <a:solidFill>
                  <a:schemeClr val="dk1"/>
                </a:solidFill>
              </a:rPr>
              <a:t>lừa</a:t>
            </a:r>
            <a:r>
              <a:rPr lang="en-US" sz="3000" dirty="0">
                <a:solidFill>
                  <a:schemeClr val="dk1"/>
                </a:solidFill>
              </a:rPr>
              <a:t> </a:t>
            </a:r>
            <a:r>
              <a:rPr lang="en-US" sz="3000" dirty="0" err="1">
                <a:solidFill>
                  <a:schemeClr val="dk1"/>
                </a:solidFill>
              </a:rPr>
              <a:t>gạt</a:t>
            </a:r>
            <a:r>
              <a:rPr lang="en-US" sz="3000" dirty="0">
                <a:solidFill>
                  <a:schemeClr val="dk1"/>
                </a:solidFill>
              </a:rPr>
              <a:t> </a:t>
            </a:r>
            <a:r>
              <a:rPr lang="en-US" sz="3000" dirty="0" err="1">
                <a:solidFill>
                  <a:schemeClr val="dk1"/>
                </a:solidFill>
              </a:rPr>
              <a:t>từng</a:t>
            </a:r>
            <a:r>
              <a:rPr lang="en-US" sz="3000" dirty="0">
                <a:solidFill>
                  <a:schemeClr val="dk1"/>
                </a:solidFill>
              </a:rPr>
              <a:t> </a:t>
            </a:r>
            <a:r>
              <a:rPr lang="en-US" sz="3000" dirty="0" err="1">
                <a:solidFill>
                  <a:schemeClr val="dk1"/>
                </a:solidFill>
              </a:rPr>
              <a:t>chút</a:t>
            </a:r>
            <a:r>
              <a:rPr lang="en-US" sz="3000" dirty="0">
                <a:solidFill>
                  <a:schemeClr val="dk1"/>
                </a:solidFill>
              </a:rPr>
              <a:t> </a:t>
            </a:r>
            <a:r>
              <a:rPr lang="en-US" sz="3000" dirty="0" err="1">
                <a:solidFill>
                  <a:schemeClr val="dk1"/>
                </a:solidFill>
              </a:rPr>
              <a:t>một</a:t>
            </a:r>
            <a:r>
              <a:rPr lang="en-US" sz="3000" dirty="0">
                <a:solidFill>
                  <a:schemeClr val="dk1"/>
                </a:solidFill>
              </a:rPr>
              <a:t> </a:t>
            </a:r>
            <a:r>
              <a:rPr lang="en-US" sz="3000" dirty="0" err="1">
                <a:solidFill>
                  <a:schemeClr val="dk1"/>
                </a:solidFill>
              </a:rPr>
              <a:t>số</a:t>
            </a:r>
            <a:r>
              <a:rPr lang="en-US" sz="3000" dirty="0">
                <a:solidFill>
                  <a:schemeClr val="dk1"/>
                </a:solidFill>
              </a:rPr>
              <a:t> </a:t>
            </a:r>
            <a:r>
              <a:rPr lang="en-US" sz="3000" dirty="0" err="1">
                <a:solidFill>
                  <a:schemeClr val="dk1"/>
                </a:solidFill>
              </a:rPr>
              <a:t>lượng</a:t>
            </a:r>
            <a:r>
              <a:rPr lang="en-US" sz="3000" dirty="0">
                <a:solidFill>
                  <a:schemeClr val="dk1"/>
                </a:solidFill>
              </a:rPr>
              <a:t> </a:t>
            </a:r>
            <a:r>
              <a:rPr lang="en-US" sz="3000" dirty="0" err="1">
                <a:solidFill>
                  <a:schemeClr val="dk1"/>
                </a:solidFill>
              </a:rPr>
              <a:t>lớn</a:t>
            </a:r>
            <a:r>
              <a:rPr lang="en-US" sz="3000" dirty="0">
                <a:solidFill>
                  <a:schemeClr val="dk1"/>
                </a:solidFill>
              </a:rPr>
              <a:t> </a:t>
            </a:r>
            <a:r>
              <a:rPr lang="en-US" sz="3000" dirty="0" err="1">
                <a:solidFill>
                  <a:schemeClr val="dk1"/>
                </a:solidFill>
              </a:rPr>
              <a:t>tài</a:t>
            </a:r>
            <a:r>
              <a:rPr lang="en-US" sz="3000" dirty="0">
                <a:solidFill>
                  <a:schemeClr val="dk1"/>
                </a:solidFill>
              </a:rPr>
              <a:t> </a:t>
            </a:r>
            <a:r>
              <a:rPr lang="en-US" sz="3000" dirty="0" err="1">
                <a:solidFill>
                  <a:schemeClr val="dk1"/>
                </a:solidFill>
              </a:rPr>
              <a:t>sản</a:t>
            </a:r>
            <a:r>
              <a:rPr lang="en-US" sz="3000" dirty="0">
                <a:solidFill>
                  <a:schemeClr val="dk1"/>
                </a:solidFill>
              </a:rPr>
              <a:t> ở </a:t>
            </a:r>
            <a:r>
              <a:rPr lang="en-US" sz="3000" dirty="0" err="1">
                <a:solidFill>
                  <a:schemeClr val="dk1"/>
                </a:solidFill>
              </a:rPr>
              <a:t>mức</a:t>
            </a:r>
            <a:r>
              <a:rPr lang="en-US" sz="3000" dirty="0">
                <a:solidFill>
                  <a:schemeClr val="dk1"/>
                </a:solidFill>
              </a:rPr>
              <a:t> </a:t>
            </a:r>
            <a:r>
              <a:rPr lang="en-US" sz="3000" dirty="0" err="1">
                <a:solidFill>
                  <a:schemeClr val="dk1"/>
                </a:solidFill>
              </a:rPr>
              <a:t>độ</a:t>
            </a:r>
            <a:r>
              <a:rPr lang="en-US" sz="3000" dirty="0">
                <a:solidFill>
                  <a:schemeClr val="dk1"/>
                </a:solidFill>
              </a:rPr>
              <a:t> </a:t>
            </a:r>
            <a:r>
              <a:rPr lang="en-US" sz="3000" dirty="0" err="1">
                <a:solidFill>
                  <a:schemeClr val="dk1"/>
                </a:solidFill>
              </a:rPr>
              <a:t>mà</a:t>
            </a:r>
            <a:r>
              <a:rPr lang="en-US" sz="3000" dirty="0">
                <a:solidFill>
                  <a:schemeClr val="dk1"/>
                </a:solidFill>
              </a:rPr>
              <a:t> </a:t>
            </a:r>
            <a:r>
              <a:rPr lang="en-US" sz="3000" dirty="0" err="1">
                <a:solidFill>
                  <a:schemeClr val="dk1"/>
                </a:solidFill>
              </a:rPr>
              <a:t>các</a:t>
            </a:r>
            <a:r>
              <a:rPr lang="en-US" sz="3000" dirty="0">
                <a:solidFill>
                  <a:schemeClr val="dk1"/>
                </a:solidFill>
              </a:rPr>
              <a:t> </a:t>
            </a:r>
            <a:r>
              <a:rPr lang="en-US" sz="3000" dirty="0" err="1">
                <a:solidFill>
                  <a:schemeClr val="dk1"/>
                </a:solidFill>
              </a:rPr>
              <a:t>hành</a:t>
            </a:r>
            <a:r>
              <a:rPr lang="en-US" sz="3000" dirty="0">
                <a:solidFill>
                  <a:schemeClr val="dk1"/>
                </a:solidFill>
              </a:rPr>
              <a:t> vi </a:t>
            </a:r>
            <a:r>
              <a:rPr lang="en-US" sz="3000" dirty="0" err="1">
                <a:solidFill>
                  <a:schemeClr val="dk1"/>
                </a:solidFill>
              </a:rPr>
              <a:t>bất</a:t>
            </a:r>
            <a:r>
              <a:rPr lang="en-US" sz="3000" dirty="0">
                <a:solidFill>
                  <a:schemeClr val="dk1"/>
                </a:solidFill>
              </a:rPr>
              <a:t> </a:t>
            </a:r>
            <a:r>
              <a:rPr lang="en-US" sz="3000" dirty="0" err="1">
                <a:solidFill>
                  <a:schemeClr val="dk1"/>
                </a:solidFill>
              </a:rPr>
              <a:t>hợp</a:t>
            </a:r>
            <a:r>
              <a:rPr lang="en-US" sz="3000" dirty="0">
                <a:solidFill>
                  <a:schemeClr val="dk1"/>
                </a:solidFill>
              </a:rPr>
              <a:t> </a:t>
            </a:r>
            <a:r>
              <a:rPr lang="en-US" sz="3000" dirty="0" err="1">
                <a:solidFill>
                  <a:schemeClr val="dk1"/>
                </a:solidFill>
              </a:rPr>
              <a:t>pháp</a:t>
            </a:r>
            <a:r>
              <a:rPr lang="en-US" sz="3000" dirty="0">
                <a:solidFill>
                  <a:schemeClr val="dk1"/>
                </a:solidFill>
              </a:rPr>
              <a:t>/</a:t>
            </a:r>
            <a:r>
              <a:rPr lang="en-US" sz="3000" dirty="0" err="1">
                <a:solidFill>
                  <a:schemeClr val="dk1"/>
                </a:solidFill>
              </a:rPr>
              <a:t>gian</a:t>
            </a:r>
            <a:r>
              <a:rPr lang="en-US" sz="3000" dirty="0">
                <a:solidFill>
                  <a:schemeClr val="dk1"/>
                </a:solidFill>
              </a:rPr>
              <a:t> </a:t>
            </a:r>
            <a:r>
              <a:rPr lang="en-US" sz="3000" dirty="0" err="1">
                <a:solidFill>
                  <a:schemeClr val="dk1"/>
                </a:solidFill>
              </a:rPr>
              <a:t>lận</a:t>
            </a:r>
            <a:r>
              <a:rPr lang="en-US" sz="3000" dirty="0">
                <a:solidFill>
                  <a:schemeClr val="dk1"/>
                </a:solidFill>
              </a:rPr>
              <a:t> </a:t>
            </a:r>
            <a:r>
              <a:rPr lang="en-US" sz="3000" dirty="0" err="1">
                <a:solidFill>
                  <a:schemeClr val="dk1"/>
                </a:solidFill>
              </a:rPr>
              <a:t>không</a:t>
            </a:r>
            <a:r>
              <a:rPr lang="en-US" sz="3000" dirty="0">
                <a:solidFill>
                  <a:schemeClr val="dk1"/>
                </a:solidFill>
              </a:rPr>
              <a:t> </a:t>
            </a:r>
            <a:r>
              <a:rPr lang="en-US" sz="3000" dirty="0" err="1">
                <a:solidFill>
                  <a:schemeClr val="dk1"/>
                </a:solidFill>
              </a:rPr>
              <a:t>lộ</a:t>
            </a:r>
            <a:r>
              <a:rPr lang="en-US" sz="3000" dirty="0">
                <a:solidFill>
                  <a:schemeClr val="dk1"/>
                </a:solidFill>
              </a:rPr>
              <a:t> </a:t>
            </a:r>
            <a:r>
              <a:rPr lang="en-US" sz="3000" dirty="0" err="1">
                <a:solidFill>
                  <a:schemeClr val="dk1"/>
                </a:solidFill>
              </a:rPr>
              <a:t>diện</a:t>
            </a:r>
            <a:endParaRPr lang="en-US" sz="3000" dirty="0">
              <a:solidFill>
                <a:schemeClr val="dk1"/>
              </a:solidFill>
            </a:endParaRPr>
          </a:p>
          <a:p>
            <a:pPr marL="38100" lvl="0" algn="l" rtl="0">
              <a:lnSpc>
                <a:spcPct val="115000"/>
              </a:lnSpc>
              <a:spcBef>
                <a:spcPts val="0"/>
              </a:spcBef>
              <a:spcAft>
                <a:spcPts val="0"/>
              </a:spcAft>
              <a:buClr>
                <a:schemeClr val="dk1"/>
              </a:buClr>
              <a:buSzPts val="3000"/>
            </a:pPr>
            <a:endParaRPr sz="3000" dirty="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00"/>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b="1"/>
              <a:t>物理的脅威</a:t>
            </a:r>
            <a:endParaRPr b="1"/>
          </a:p>
        </p:txBody>
      </p:sp>
      <p:sp>
        <p:nvSpPr>
          <p:cNvPr id="695" name="Google Shape;695;p100"/>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10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15000"/>
              </a:lnSpc>
              <a:spcBef>
                <a:spcPts val="3200"/>
              </a:spcBef>
              <a:spcAft>
                <a:spcPts val="3200"/>
              </a:spcAft>
              <a:buClr>
                <a:schemeClr val="dk1"/>
              </a:buClr>
              <a:buSzPts val="1100"/>
              <a:buFont typeface="Arial"/>
              <a:buNone/>
            </a:pPr>
            <a:r>
              <a:rPr lang="en-US" b="0"/>
              <a:t>物理的脅威</a:t>
            </a:r>
            <a:endParaRPr b="0"/>
          </a:p>
        </p:txBody>
      </p:sp>
      <p:sp>
        <p:nvSpPr>
          <p:cNvPr id="701" name="Google Shape;701;p10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54</a:t>
            </a:fld>
            <a:endParaRPr/>
          </a:p>
        </p:txBody>
      </p:sp>
      <p:sp>
        <p:nvSpPr>
          <p:cNvPr id="702" name="Google Shape;702;p101"/>
          <p:cNvSpPr txBox="1"/>
          <p:nvPr/>
        </p:nvSpPr>
        <p:spPr>
          <a:xfrm>
            <a:off x="619375" y="2210700"/>
            <a:ext cx="12183900" cy="67677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Clr>
                <a:schemeClr val="dk1"/>
              </a:buClr>
              <a:buSzPts val="636"/>
              <a:buFont typeface="Arial"/>
              <a:buNone/>
            </a:pPr>
            <a:endParaRPr sz="3240"/>
          </a:p>
          <a:p>
            <a:pPr marL="0" marR="0" lvl="0" indent="0" algn="l" rtl="0">
              <a:lnSpc>
                <a:spcPct val="115000"/>
              </a:lnSpc>
              <a:spcBef>
                <a:spcPts val="0"/>
              </a:spcBef>
              <a:spcAft>
                <a:spcPts val="0"/>
              </a:spcAft>
              <a:buClr>
                <a:schemeClr val="dk1"/>
              </a:buClr>
              <a:buSzPts val="636"/>
              <a:buFont typeface="Arial"/>
              <a:buNone/>
            </a:pPr>
            <a:r>
              <a:rPr lang="en-US" sz="3240"/>
              <a:t>大雨や地震、落雷などの災害、またはコンピュータの故障など、コンピュータ が物理的に損害を受けて情報を失う脅威を物理的</a:t>
            </a:r>
            <a:br>
              <a:rPr lang="en-US" sz="3240"/>
            </a:br>
            <a:r>
              <a:rPr lang="en-US" sz="3240"/>
              <a:t>脅威といいます。空き巣によ るコンピュータの盗難や破壊などもこれに当たります。</a:t>
            </a:r>
            <a:endParaRPr sz="3240"/>
          </a:p>
        </p:txBody>
      </p:sp>
      <p:pic>
        <p:nvPicPr>
          <p:cNvPr id="703" name="Google Shape;703;p101"/>
          <p:cNvPicPr preferRelativeResize="0"/>
          <p:nvPr/>
        </p:nvPicPr>
        <p:blipFill>
          <a:blip r:embed="rId3">
            <a:alphaModFix/>
          </a:blip>
          <a:stretch>
            <a:fillRect/>
          </a:stretch>
        </p:blipFill>
        <p:spPr>
          <a:xfrm>
            <a:off x="10179199" y="105650"/>
            <a:ext cx="2624000" cy="1825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0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55</a:t>
            </a:fld>
            <a:endParaRPr/>
          </a:p>
        </p:txBody>
      </p:sp>
      <p:sp>
        <p:nvSpPr>
          <p:cNvPr id="709" name="Google Shape;709;p10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710" name="Google Shape;710;p102"/>
          <p:cNvGraphicFramePr/>
          <p:nvPr/>
        </p:nvGraphicFramePr>
        <p:xfrm>
          <a:off x="862821" y="2203834"/>
          <a:ext cx="11279150" cy="7432158"/>
        </p:xfrm>
        <a:graphic>
          <a:graphicData uri="http://schemas.openxmlformats.org/drawingml/2006/table">
            <a:tbl>
              <a:tblPr>
                <a:noFill/>
                <a:tableStyleId>{4478F8D6-B952-43D2-A737-3581C45AD136}</a:tableStyleId>
              </a:tblPr>
              <a:tblGrid>
                <a:gridCol w="1018350">
                  <a:extLst>
                    <a:ext uri="{9D8B030D-6E8A-4147-A177-3AD203B41FA5}">
                      <a16:colId xmlns:a16="http://schemas.microsoft.com/office/drawing/2014/main" val="20000"/>
                    </a:ext>
                  </a:extLst>
                </a:gridCol>
                <a:gridCol w="4783450">
                  <a:extLst>
                    <a:ext uri="{9D8B030D-6E8A-4147-A177-3AD203B41FA5}">
                      <a16:colId xmlns:a16="http://schemas.microsoft.com/office/drawing/2014/main" val="20001"/>
                    </a:ext>
                  </a:extLst>
                </a:gridCol>
                <a:gridCol w="5477350">
                  <a:extLst>
                    <a:ext uri="{9D8B030D-6E8A-4147-A177-3AD203B41FA5}">
                      <a16:colId xmlns:a16="http://schemas.microsoft.com/office/drawing/2014/main" val="20002"/>
                    </a:ext>
                  </a:extLst>
                </a:gridCol>
              </a:tblGrid>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No. </a:t>
                      </a:r>
                      <a:endParaRPr sz="3000" b="1" u="none" strike="noStrike" cap="none"/>
                    </a:p>
                  </a:txBody>
                  <a:tcPr marL="91425" marR="91425" marT="91425" marB="91425">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新しい言葉</a:t>
                      </a:r>
                      <a:endParaRPr sz="3000" b="1" u="none" strike="noStrike" cap="none"/>
                    </a:p>
                  </a:txBody>
                  <a:tcPr marL="91425" marR="91425" marT="91425" marB="91425">
                    <a:lnB w="952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u="none" strike="noStrike" cap="none"/>
                        <a:t>読み方</a:t>
                      </a:r>
                      <a:endParaRPr sz="3000" b="1" u="none" strike="noStrike" cap="none"/>
                    </a:p>
                  </a:txBody>
                  <a:tcPr marL="91425" marR="91425" marT="91425" marB="91425">
                    <a:lnB w="952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35350">
                <a:tc>
                  <a:txBody>
                    <a:bodyPr/>
                    <a:lstStyle/>
                    <a:p>
                      <a:pPr marL="22860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1</a:t>
                      </a:r>
                      <a:endParaRPr sz="3000">
                        <a:latin typeface="ヒラギノ角ゴ ProN W3"/>
                        <a:ea typeface="ヒラギノ角ゴ ProN W3"/>
                        <a:cs typeface="ヒラギノ角ゴ ProN W3"/>
                        <a:sym typeface="ヒラギノ角ゴ ProN W3"/>
                      </a:endParaRPr>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大雨</a:t>
                      </a:r>
                      <a:endParaRPr sz="3000">
                        <a:latin typeface="ヒラギノ角ゴ ProN W3"/>
                        <a:ea typeface="ヒラギノ角ゴ ProN W3"/>
                        <a:cs typeface="ヒラギノ角ゴ ProN W3"/>
                        <a:sym typeface="ヒラギノ角ゴ ProN W3"/>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35350">
                <a:tc>
                  <a:txBody>
                    <a:bodyPr/>
                    <a:lstStyle/>
                    <a:p>
                      <a:pPr marL="0" marR="0" lvl="0" indent="0" algn="ctr" rtl="0">
                        <a:lnSpc>
                          <a:spcPct val="115000"/>
                        </a:lnSpc>
                        <a:spcBef>
                          <a:spcPts val="0"/>
                        </a:spcBef>
                        <a:spcAft>
                          <a:spcPts val="0"/>
                        </a:spcAft>
                        <a:buNone/>
                      </a:pPr>
                      <a:r>
                        <a:rPr lang="en-US" sz="3200"/>
                        <a:t>2</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200"/>
                        <a:t>地震</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3</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落雷</a:t>
                      </a:r>
                      <a:endParaRPr sz="3000">
                        <a:latin typeface="ヒラギノ角ゴ ProN W3"/>
                        <a:ea typeface="ヒラギノ角ゴ ProN W3"/>
                        <a:cs typeface="ヒラギノ角ゴ ProN W3"/>
                        <a:sym typeface="ヒラギノ角ゴ ProN W3"/>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35350">
                <a:tc>
                  <a:txBody>
                    <a:bodyPr/>
                    <a:lstStyle/>
                    <a:p>
                      <a:pPr marL="0" marR="0" lvl="0" indent="0" algn="ctr" rtl="0">
                        <a:lnSpc>
                          <a:spcPct val="115000"/>
                        </a:lnSpc>
                        <a:spcBef>
                          <a:spcPts val="0"/>
                        </a:spcBef>
                        <a:spcAft>
                          <a:spcPts val="0"/>
                        </a:spcAft>
                        <a:buNone/>
                      </a:pPr>
                      <a:r>
                        <a:rPr lang="en-US" sz="3200"/>
                        <a:t>4</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200"/>
                        <a:t>災害</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u="none" strike="noStrike" cap="none"/>
                        <a:t>5</a:t>
                      </a:r>
                      <a:endParaRPr sz="3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故障</a:t>
                      </a:r>
                      <a:endParaRPr sz="3000">
                        <a:latin typeface="ヒラギノ角ゴ ProN W3"/>
                        <a:ea typeface="ヒラギノ角ゴ ProN W3"/>
                        <a:cs typeface="ヒラギノ角ゴ ProN W3"/>
                        <a:sym typeface="ヒラギノ角ゴ ProN W3"/>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35350">
                <a:tc>
                  <a:txBody>
                    <a:bodyPr/>
                    <a:lstStyle/>
                    <a:p>
                      <a:pPr marL="0" marR="0" lvl="0" indent="0" algn="ctr" rtl="0">
                        <a:lnSpc>
                          <a:spcPct val="115000"/>
                        </a:lnSpc>
                        <a:spcBef>
                          <a:spcPts val="0"/>
                        </a:spcBef>
                        <a:spcAft>
                          <a:spcPts val="0"/>
                        </a:spcAft>
                        <a:buNone/>
                      </a:pPr>
                      <a:r>
                        <a:rPr lang="en-US" sz="3200"/>
                        <a:t>6</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200"/>
                        <a:t>損害</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35350">
                <a:tc>
                  <a:txBody>
                    <a:bodyPr/>
                    <a:lstStyle/>
                    <a:p>
                      <a:pPr marL="0" marR="0" lvl="0" indent="0" algn="ctr" rtl="0">
                        <a:lnSpc>
                          <a:spcPct val="115000"/>
                        </a:lnSpc>
                        <a:spcBef>
                          <a:spcPts val="0"/>
                        </a:spcBef>
                        <a:spcAft>
                          <a:spcPts val="0"/>
                        </a:spcAft>
                        <a:buNone/>
                      </a:pPr>
                      <a:r>
                        <a:rPr lang="en-US" sz="3200"/>
                        <a:t>7</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失う</a:t>
                      </a:r>
                      <a:endParaRPr sz="3000">
                        <a:latin typeface="ヒラギノ角ゴ ProN W3"/>
                        <a:ea typeface="ヒラギノ角ゴ ProN W3"/>
                        <a:cs typeface="ヒラギノ角ゴ ProN W3"/>
                        <a:sym typeface="ヒラギノ角ゴ ProN W3"/>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635350">
                <a:tc>
                  <a:txBody>
                    <a:bodyPr/>
                    <a:lstStyle/>
                    <a:p>
                      <a:pPr marL="0" marR="0" lvl="0" indent="0" algn="ctr" rtl="0">
                        <a:lnSpc>
                          <a:spcPct val="115000"/>
                        </a:lnSpc>
                        <a:spcBef>
                          <a:spcPts val="0"/>
                        </a:spcBef>
                        <a:spcAft>
                          <a:spcPts val="0"/>
                        </a:spcAft>
                        <a:buNone/>
                      </a:pPr>
                      <a:r>
                        <a:rPr lang="en-US" sz="3200"/>
                        <a:t>8</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200"/>
                        <a:t>空き巣</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35350">
                <a:tc>
                  <a:txBody>
                    <a:bodyPr/>
                    <a:lstStyle/>
                    <a:p>
                      <a:pPr marL="0" marR="0" lvl="0" indent="0" algn="ctr" rtl="0">
                        <a:lnSpc>
                          <a:spcPct val="115000"/>
                        </a:lnSpc>
                        <a:spcBef>
                          <a:spcPts val="0"/>
                        </a:spcBef>
                        <a:spcAft>
                          <a:spcPts val="0"/>
                        </a:spcAft>
                        <a:buNone/>
                      </a:pPr>
                      <a:r>
                        <a:rPr lang="en-US" sz="3200"/>
                        <a:t>9</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盗難</a:t>
                      </a:r>
                      <a:endParaRPr sz="3000">
                        <a:latin typeface="ヒラギノ角ゴ ProN W3"/>
                        <a:ea typeface="ヒラギノ角ゴ ProN W3"/>
                        <a:cs typeface="ヒラギノ角ゴ ProN W3"/>
                        <a:sym typeface="ヒラギノ角ゴ ProN W3"/>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635350">
                <a:tc>
                  <a:txBody>
                    <a:bodyPr/>
                    <a:lstStyle/>
                    <a:p>
                      <a:pPr marL="0" marR="0" lvl="0" indent="0" algn="ctr" rtl="0">
                        <a:lnSpc>
                          <a:spcPct val="115000"/>
                        </a:lnSpc>
                        <a:spcBef>
                          <a:spcPts val="0"/>
                        </a:spcBef>
                        <a:spcAft>
                          <a:spcPts val="0"/>
                        </a:spcAft>
                        <a:buNone/>
                      </a:pPr>
                      <a:r>
                        <a:rPr lang="en-US" sz="3200"/>
                        <a:t>10</a:t>
                      </a:r>
                      <a:endParaRPr sz="3200"/>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200"/>
                        <a:t>破壊</a:t>
                      </a:r>
                      <a:endParaRPr sz="32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103"/>
          <p:cNvSpPr txBox="1">
            <a:spLocks noGrp="1"/>
          </p:cNvSpPr>
          <p:nvPr>
            <p:ph type="title"/>
          </p:nvPr>
        </p:nvSpPr>
        <p:spPr>
          <a:xfrm>
            <a:off x="1270000" y="111017"/>
            <a:ext cx="11099700" cy="1934400"/>
          </a:xfrm>
          <a:prstGeom prst="rect">
            <a:avLst/>
          </a:prstGeom>
        </p:spPr>
        <p:txBody>
          <a:bodyPr spcFirstLastPara="1" wrap="square" lIns="50800" tIns="50800" rIns="50800" bIns="50800" anchor="ctr" anchorCtr="0">
            <a:noAutofit/>
          </a:bodyPr>
          <a:lstStyle/>
          <a:p>
            <a:pPr marL="0" lvl="0" indent="0" algn="l" rtl="0">
              <a:lnSpc>
                <a:spcPct val="115000"/>
              </a:lnSpc>
              <a:spcBef>
                <a:spcPts val="3200"/>
              </a:spcBef>
              <a:spcAft>
                <a:spcPts val="3200"/>
              </a:spcAft>
              <a:buNone/>
            </a:pPr>
            <a:r>
              <a:rPr lang="en-US" b="0"/>
              <a:t>物理的脅威</a:t>
            </a:r>
            <a:endParaRPr b="0"/>
          </a:p>
        </p:txBody>
      </p:sp>
      <p:sp>
        <p:nvSpPr>
          <p:cNvPr id="716" name="Google Shape;716;p103"/>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56</a:t>
            </a:fld>
            <a:endParaRPr/>
          </a:p>
        </p:txBody>
      </p:sp>
      <p:sp>
        <p:nvSpPr>
          <p:cNvPr id="717" name="Google Shape;717;p103"/>
          <p:cNvSpPr txBox="1"/>
          <p:nvPr/>
        </p:nvSpPr>
        <p:spPr>
          <a:xfrm>
            <a:off x="609300" y="2743425"/>
            <a:ext cx="12275400" cy="24042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636"/>
              <a:buFont typeface="Arial"/>
              <a:buNone/>
            </a:pPr>
            <a:r>
              <a:rPr lang="en-US" sz="3240">
                <a:solidFill>
                  <a:schemeClr val="dk1"/>
                </a:solidFill>
              </a:rPr>
              <a:t>大雨や地震、落雷などの災害、</a:t>
            </a:r>
            <a:r>
              <a:rPr lang="en-US" sz="3240">
                <a:solidFill>
                  <a:schemeClr val="accent5"/>
                </a:solidFill>
              </a:rPr>
              <a:t>または</a:t>
            </a:r>
            <a:r>
              <a:rPr lang="en-US" sz="3240">
                <a:solidFill>
                  <a:schemeClr val="dk1"/>
                </a:solidFill>
              </a:rPr>
              <a:t>コンピュータの故障など、コンピュータが物理的に損害を受けて情報を失う脅威</a:t>
            </a:r>
            <a:r>
              <a:rPr lang="en-US" sz="3240">
                <a:solidFill>
                  <a:schemeClr val="accent5"/>
                </a:solidFill>
              </a:rPr>
              <a:t>を</a:t>
            </a:r>
            <a:r>
              <a:rPr lang="en-US" sz="3240">
                <a:solidFill>
                  <a:schemeClr val="dk1"/>
                </a:solidFill>
              </a:rPr>
              <a:t>物理的</a:t>
            </a:r>
            <a:br>
              <a:rPr lang="en-US" sz="3240">
                <a:solidFill>
                  <a:schemeClr val="dk1"/>
                </a:solidFill>
              </a:rPr>
            </a:br>
            <a:r>
              <a:rPr lang="en-US" sz="3240">
                <a:solidFill>
                  <a:schemeClr val="dk1"/>
                </a:solidFill>
              </a:rPr>
              <a:t>脅威</a:t>
            </a:r>
            <a:r>
              <a:rPr lang="en-US" sz="3240">
                <a:solidFill>
                  <a:schemeClr val="accent5"/>
                </a:solidFill>
              </a:rPr>
              <a:t>といいます</a:t>
            </a:r>
            <a:r>
              <a:rPr lang="en-US" sz="3240">
                <a:solidFill>
                  <a:schemeClr val="dk1"/>
                </a:solidFill>
              </a:rPr>
              <a:t>。空き巣</a:t>
            </a:r>
            <a:r>
              <a:rPr lang="en-US" sz="3240">
                <a:solidFill>
                  <a:schemeClr val="accent5"/>
                </a:solidFill>
              </a:rPr>
              <a:t>による</a:t>
            </a:r>
            <a:r>
              <a:rPr lang="en-US" sz="3240">
                <a:solidFill>
                  <a:schemeClr val="dk1"/>
                </a:solidFill>
              </a:rPr>
              <a:t>コンピュータの盗難や破壊などもこれに当たります。</a:t>
            </a:r>
            <a:endParaRPr sz="3200">
              <a:solidFill>
                <a:schemeClr val="dk1"/>
              </a:solidFill>
            </a:endParaRPr>
          </a:p>
        </p:txBody>
      </p:sp>
      <p:pic>
        <p:nvPicPr>
          <p:cNvPr id="718" name="Google Shape;718;p103"/>
          <p:cNvPicPr preferRelativeResize="0"/>
          <p:nvPr/>
        </p:nvPicPr>
        <p:blipFill>
          <a:blip r:embed="rId3">
            <a:alphaModFix/>
          </a:blip>
          <a:stretch>
            <a:fillRect/>
          </a:stretch>
        </p:blipFill>
        <p:spPr>
          <a:xfrm>
            <a:off x="10179199" y="105650"/>
            <a:ext cx="2624000" cy="1825375"/>
          </a:xfrm>
          <a:prstGeom prst="rect">
            <a:avLst/>
          </a:prstGeom>
          <a:noFill/>
          <a:ln>
            <a:noFill/>
          </a:ln>
        </p:spPr>
      </p:pic>
      <p:sp>
        <p:nvSpPr>
          <p:cNvPr id="719" name="Google Shape;719;p103"/>
          <p:cNvSpPr txBox="1"/>
          <p:nvPr/>
        </p:nvSpPr>
        <p:spPr>
          <a:xfrm>
            <a:off x="216350" y="5845613"/>
            <a:ext cx="12572100" cy="646500"/>
          </a:xfrm>
          <a:prstGeom prst="rect">
            <a:avLst/>
          </a:prstGeom>
          <a:noFill/>
          <a:ln>
            <a:noFill/>
          </a:ln>
        </p:spPr>
        <p:txBody>
          <a:bodyPr spcFirstLastPara="1" wrap="square" lIns="91425" tIns="91425" rIns="91425" bIns="91425" anchor="t" anchorCtr="0">
            <a:spAutoFit/>
          </a:bodyPr>
          <a:lstStyle/>
          <a:p>
            <a:pPr marL="457200" lvl="0" indent="-419100" algn="l" rtl="0">
              <a:lnSpc>
                <a:spcPct val="115000"/>
              </a:lnSpc>
              <a:spcBef>
                <a:spcPts val="0"/>
              </a:spcBef>
              <a:spcAft>
                <a:spcPts val="0"/>
              </a:spcAft>
              <a:buClr>
                <a:schemeClr val="dk1"/>
              </a:buClr>
              <a:buSzPts val="3000"/>
              <a:buChar char="➔"/>
            </a:pPr>
            <a:r>
              <a:rPr lang="en-US" sz="3000" dirty="0">
                <a:solidFill>
                  <a:schemeClr val="dk1"/>
                </a:solidFill>
              </a:rPr>
              <a:t> </a:t>
            </a:r>
            <a:endParaRPr sz="3000" dirty="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0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t>聞き取り</a:t>
            </a:r>
            <a:endParaRPr b="1"/>
          </a:p>
        </p:txBody>
      </p:sp>
      <p:sp>
        <p:nvSpPr>
          <p:cNvPr id="725" name="Google Shape;725;p10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05"/>
          <p:cNvSpPr txBox="1">
            <a:spLocks noGrp="1"/>
          </p:cNvSpPr>
          <p:nvPr>
            <p:ph type="title"/>
          </p:nvPr>
        </p:nvSpPr>
        <p:spPr>
          <a:xfrm>
            <a:off x="1270000" y="70172"/>
            <a:ext cx="108984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聞き取り</a:t>
            </a:r>
            <a:endParaRPr b="1"/>
          </a:p>
        </p:txBody>
      </p:sp>
      <p:sp>
        <p:nvSpPr>
          <p:cNvPr id="731" name="Google Shape;731;p10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58</a:t>
            </a:fld>
            <a:endParaRPr/>
          </a:p>
        </p:txBody>
      </p:sp>
      <p:sp>
        <p:nvSpPr>
          <p:cNvPr id="732" name="Google Shape;732;p105"/>
          <p:cNvSpPr txBox="1">
            <a:spLocks noGrp="1"/>
          </p:cNvSpPr>
          <p:nvPr>
            <p:ph type="body" idx="1"/>
          </p:nvPr>
        </p:nvSpPr>
        <p:spPr>
          <a:xfrm>
            <a:off x="513900" y="2359225"/>
            <a:ext cx="12203400" cy="69798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0"/>
              </a:spcBef>
              <a:spcAft>
                <a:spcPts val="0"/>
              </a:spcAft>
              <a:buClr>
                <a:srgbClr val="000000"/>
              </a:buClr>
              <a:buSzPts val="2528"/>
              <a:buFont typeface="Arial"/>
              <a:buNone/>
            </a:pPr>
            <a:endParaRPr sz="3000"/>
          </a:p>
          <a:p>
            <a:pPr marL="0" lvl="0" indent="0" algn="l" rtl="0">
              <a:lnSpc>
                <a:spcPct val="100000"/>
              </a:lnSpc>
              <a:spcBef>
                <a:spcPts val="0"/>
              </a:spcBef>
              <a:spcAft>
                <a:spcPts val="0"/>
              </a:spcAft>
              <a:buClr>
                <a:srgbClr val="000000"/>
              </a:buClr>
              <a:buSzPts val="2528"/>
              <a:buFont typeface="Arial"/>
              <a:buNone/>
            </a:pPr>
            <a:r>
              <a:rPr lang="en-US" sz="3000">
                <a:latin typeface="Arial"/>
                <a:ea typeface="Arial"/>
                <a:cs typeface="Arial"/>
                <a:sym typeface="Arial"/>
              </a:rPr>
              <a:t>1. </a:t>
            </a:r>
            <a:r>
              <a:rPr lang="en-US" sz="3000"/>
              <a:t>聞き取りの問題を配ります</a:t>
            </a:r>
            <a:endParaRPr sz="3000"/>
          </a:p>
          <a:p>
            <a:pPr marL="0" lvl="0" indent="0" algn="l" rtl="0">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2. 本文の内容を確認してください</a:t>
            </a:r>
            <a:endParaRPr sz="3000"/>
          </a:p>
          <a:p>
            <a:pPr marL="0" lvl="0" indent="0" algn="l" rtl="0">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3. 音声を</a:t>
            </a:r>
            <a:r>
              <a:rPr lang="en-US" sz="3000"/>
              <a:t>2</a:t>
            </a:r>
            <a:r>
              <a:rPr lang="en-US" sz="3000">
                <a:latin typeface="Arial"/>
                <a:ea typeface="Arial"/>
                <a:cs typeface="Arial"/>
                <a:sym typeface="Arial"/>
              </a:rPr>
              <a:t>回流します</a:t>
            </a:r>
            <a:endParaRPr sz="3000"/>
          </a:p>
          <a:p>
            <a:pPr marL="680361" lvl="1" indent="-216335" algn="l" rtl="0">
              <a:lnSpc>
                <a:spcPct val="100000"/>
              </a:lnSpc>
              <a:spcBef>
                <a:spcPts val="1800"/>
              </a:spcBef>
              <a:spcAft>
                <a:spcPts val="0"/>
              </a:spcAft>
              <a:buClr>
                <a:srgbClr val="000000"/>
              </a:buClr>
              <a:buSzPts val="3000"/>
              <a:buFont typeface="Arial"/>
              <a:buNone/>
            </a:pPr>
            <a:r>
              <a:rPr lang="en-US" sz="3000">
                <a:latin typeface="Arial"/>
                <a:ea typeface="Arial"/>
                <a:cs typeface="Arial"/>
                <a:sym typeface="Arial"/>
              </a:rPr>
              <a:t>1回目：</a:t>
            </a:r>
            <a:r>
              <a:rPr lang="en-US" sz="3000" b="1">
                <a:solidFill>
                  <a:srgbClr val="C63024"/>
                </a:solidFill>
              </a:rPr>
              <a:t>通常スピード</a:t>
            </a:r>
            <a:r>
              <a:rPr lang="en-US" sz="3000">
                <a:latin typeface="Arial"/>
                <a:ea typeface="Arial"/>
                <a:cs typeface="Arial"/>
                <a:sym typeface="Arial"/>
              </a:rPr>
              <a:t>で音声を流す</a:t>
            </a:r>
            <a:endParaRPr sz="3000"/>
          </a:p>
          <a:p>
            <a:pPr marL="680361" lvl="1" indent="-216335" algn="l" rtl="0">
              <a:lnSpc>
                <a:spcPct val="100000"/>
              </a:lnSpc>
              <a:spcBef>
                <a:spcPts val="1800"/>
              </a:spcBef>
              <a:spcAft>
                <a:spcPts val="0"/>
              </a:spcAft>
              <a:buClr>
                <a:srgbClr val="000000"/>
              </a:buClr>
              <a:buSzPts val="3000"/>
              <a:buFont typeface="Arial"/>
              <a:buNone/>
            </a:pPr>
            <a:r>
              <a:rPr lang="en-US" sz="3000"/>
              <a:t>2</a:t>
            </a:r>
            <a:r>
              <a:rPr lang="en-US" sz="3000">
                <a:latin typeface="Arial"/>
                <a:ea typeface="Arial"/>
                <a:cs typeface="Arial"/>
                <a:sym typeface="Arial"/>
              </a:rPr>
              <a:t>回目：</a:t>
            </a:r>
            <a:r>
              <a:rPr lang="en-US" sz="3000" b="1">
                <a:solidFill>
                  <a:srgbClr val="C63024"/>
                </a:solidFill>
              </a:rPr>
              <a:t>途中で一時停止しながら通常スピード</a:t>
            </a:r>
            <a:r>
              <a:rPr lang="en-US" sz="3000"/>
              <a:t>で</a:t>
            </a:r>
            <a:r>
              <a:rPr lang="en-US" sz="3000">
                <a:latin typeface="Arial"/>
                <a:ea typeface="Arial"/>
                <a:cs typeface="Arial"/>
                <a:sym typeface="Arial"/>
              </a:rPr>
              <a:t>音声を流す</a:t>
            </a:r>
            <a:endParaRPr sz="3000"/>
          </a:p>
          <a:p>
            <a:pPr marL="0" lvl="0" indent="0" algn="l" rtl="0">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 </a:t>
            </a:r>
            <a:r>
              <a:rPr lang="en-US" sz="3000"/>
              <a:t>4. </a:t>
            </a:r>
            <a:r>
              <a:rPr lang="en-US" sz="3000">
                <a:latin typeface="Arial"/>
                <a:ea typeface="Arial"/>
                <a:cs typeface="Arial"/>
                <a:sym typeface="Arial"/>
              </a:rPr>
              <a:t>聞き取れた言葉を</a:t>
            </a:r>
            <a:r>
              <a:rPr lang="en-US" sz="3000"/>
              <a:t>①〜⑩の該当入力欄に入力してください</a:t>
            </a:r>
            <a:r>
              <a:rPr lang="en-US" sz="3000">
                <a:latin typeface="Arial"/>
                <a:ea typeface="Arial"/>
                <a:cs typeface="Arial"/>
                <a:sym typeface="Arial"/>
              </a:rPr>
              <a:t>。</a:t>
            </a:r>
            <a:endParaRPr sz="3000">
              <a:latin typeface="Arial"/>
              <a:ea typeface="Arial"/>
              <a:cs typeface="Arial"/>
              <a:sym typeface="Arial"/>
            </a:endParaRPr>
          </a:p>
          <a:p>
            <a:pPr marL="0" lvl="0" indent="0" algn="l" rtl="0">
              <a:lnSpc>
                <a:spcPct val="100000"/>
              </a:lnSpc>
              <a:spcBef>
                <a:spcPts val="1800"/>
              </a:spcBef>
              <a:spcAft>
                <a:spcPts val="0"/>
              </a:spcAft>
              <a:buClr>
                <a:srgbClr val="000000"/>
              </a:buClr>
              <a:buSzPts val="2528"/>
              <a:buFont typeface="Arial"/>
              <a:buNone/>
            </a:pPr>
            <a:r>
              <a:rPr lang="en-US" sz="3000"/>
              <a:t>　　</a:t>
            </a:r>
            <a:r>
              <a:rPr lang="en-US" sz="2400"/>
              <a:t>※漢字が分からない場合はひらがなで入力してもOKです。</a:t>
            </a:r>
            <a:endParaRPr sz="2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06"/>
          <p:cNvSpPr txBox="1">
            <a:spLocks noGrp="1"/>
          </p:cNvSpPr>
          <p:nvPr>
            <p:ph type="title"/>
          </p:nvPr>
        </p:nvSpPr>
        <p:spPr>
          <a:xfrm>
            <a:off x="818590" y="195815"/>
            <a:ext cx="11367600" cy="1218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en-US" sz="6000" b="1">
                <a:solidFill>
                  <a:srgbClr val="000000"/>
                </a:solidFill>
              </a:rPr>
              <a:t>聞き取り</a:t>
            </a:r>
            <a:endParaRPr b="1"/>
          </a:p>
        </p:txBody>
      </p:sp>
      <p:sp>
        <p:nvSpPr>
          <p:cNvPr id="738" name="Google Shape;738;p106"/>
          <p:cNvSpPr txBox="1"/>
          <p:nvPr/>
        </p:nvSpPr>
        <p:spPr>
          <a:xfrm>
            <a:off x="9067117" y="2150109"/>
            <a:ext cx="3131700" cy="5109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a:p>
        </p:txBody>
      </p:sp>
      <p:sp>
        <p:nvSpPr>
          <p:cNvPr id="739" name="Google Shape;739;p106"/>
          <p:cNvSpPr txBox="1"/>
          <p:nvPr/>
        </p:nvSpPr>
        <p:spPr>
          <a:xfrm>
            <a:off x="1888622" y="1301300"/>
            <a:ext cx="9334800" cy="4920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聞き取れた言葉を</a:t>
            </a:r>
            <a:r>
              <a:rPr lang="en-US" sz="3000"/>
              <a:t>（　　　　　　）</a:t>
            </a:r>
            <a:r>
              <a:rPr lang="en-US" sz="3000" b="0" i="0" u="none" strike="noStrike" cap="none">
                <a:solidFill>
                  <a:srgbClr val="000000"/>
                </a:solidFill>
                <a:latin typeface="Arial"/>
                <a:ea typeface="Arial"/>
                <a:cs typeface="Arial"/>
                <a:sym typeface="Arial"/>
              </a:rPr>
              <a:t>に書きなさい。</a:t>
            </a:r>
            <a:endParaRPr/>
          </a:p>
        </p:txBody>
      </p:sp>
      <p:sp>
        <p:nvSpPr>
          <p:cNvPr id="740" name="Google Shape;740;p106"/>
          <p:cNvSpPr/>
          <p:nvPr/>
        </p:nvSpPr>
        <p:spPr>
          <a:xfrm>
            <a:off x="488075" y="2008200"/>
            <a:ext cx="12135900" cy="7371600"/>
          </a:xfrm>
          <a:prstGeom prst="rect">
            <a:avLst/>
          </a:prstGeom>
          <a:solidFill>
            <a:srgbClr val="FFFFFF"/>
          </a:solidFill>
          <a:ln w="25400"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15000"/>
              </a:lnSpc>
              <a:spcBef>
                <a:spcPts val="1000"/>
              </a:spcBef>
              <a:spcAft>
                <a:spcPts val="0"/>
              </a:spcAft>
              <a:buClr>
                <a:schemeClr val="dk1"/>
              </a:buClr>
              <a:buSzPts val="1100"/>
              <a:buFont typeface="Arial"/>
              <a:buNone/>
            </a:pPr>
            <a:r>
              <a:rPr lang="en-US" sz="2800" dirty="0">
                <a:solidFill>
                  <a:schemeClr val="dk1"/>
                </a:solidFill>
                <a:highlight>
                  <a:schemeClr val="lt1"/>
                </a:highlight>
              </a:rPr>
              <a:t> </a:t>
            </a:r>
            <a:r>
              <a:rPr lang="en-US" sz="2800" dirty="0" err="1">
                <a:solidFill>
                  <a:schemeClr val="dk1"/>
                </a:solidFill>
                <a:highlight>
                  <a:schemeClr val="lt1"/>
                </a:highlight>
              </a:rPr>
              <a:t>情報がさらされている脅威には、技術的脅威</a:t>
            </a:r>
            <a:r>
              <a:rPr lang="en-US" sz="2700" dirty="0">
                <a:solidFill>
                  <a:schemeClr val="accent5"/>
                </a:solidFill>
                <a:highlight>
                  <a:schemeClr val="lt1"/>
                </a:highlight>
              </a:rPr>
              <a:t>（</a:t>
            </a:r>
            <a:r>
              <a:rPr lang="en-US" sz="2700" u="sng" dirty="0">
                <a:solidFill>
                  <a:schemeClr val="accent5"/>
                </a:solidFill>
                <a:highlight>
                  <a:schemeClr val="lt1"/>
                </a:highlight>
              </a:rPr>
              <a:t>①　　</a:t>
            </a:r>
            <a:r>
              <a:rPr lang="en-US" sz="2700" u="sng" dirty="0" err="1">
                <a:solidFill>
                  <a:schemeClr val="accent5"/>
                </a:solidFill>
                <a:highlight>
                  <a:schemeClr val="lt1"/>
                </a:highlight>
              </a:rPr>
              <a:t>igai</a:t>
            </a:r>
            <a:r>
              <a:rPr lang="en-US" sz="2700" u="sng" dirty="0">
                <a:solidFill>
                  <a:schemeClr val="accent5"/>
                </a:solidFill>
                <a:highlight>
                  <a:schemeClr val="lt1"/>
                </a:highlight>
              </a:rPr>
              <a:t>　　</a:t>
            </a:r>
            <a:r>
              <a:rPr lang="en-US" sz="2700" dirty="0">
                <a:solidFill>
                  <a:schemeClr val="accent5"/>
                </a:solidFill>
                <a:highlight>
                  <a:schemeClr val="lt1"/>
                </a:highlight>
              </a:rPr>
              <a:t>）</a:t>
            </a:r>
            <a:r>
              <a:rPr lang="en-US" sz="2800" dirty="0">
                <a:solidFill>
                  <a:schemeClr val="dk1"/>
                </a:solidFill>
                <a:highlight>
                  <a:schemeClr val="lt1"/>
                </a:highlight>
              </a:rPr>
              <a:t>、</a:t>
            </a:r>
            <a:r>
              <a:rPr lang="en-US" sz="2800" dirty="0" err="1">
                <a:solidFill>
                  <a:schemeClr val="dk1"/>
                </a:solidFill>
                <a:highlight>
                  <a:schemeClr val="lt1"/>
                </a:highlight>
              </a:rPr>
              <a:t>人的脅威と物理的脅威の種類があります</a:t>
            </a:r>
            <a:r>
              <a:rPr lang="en-US" sz="2800" dirty="0">
                <a:solidFill>
                  <a:schemeClr val="dk1"/>
                </a:solidFill>
                <a:highlight>
                  <a:schemeClr val="lt1"/>
                </a:highlight>
              </a:rPr>
              <a:t>。</a:t>
            </a:r>
            <a:endParaRPr sz="2800" dirty="0">
              <a:solidFill>
                <a:schemeClr val="dk1"/>
              </a:solidFill>
              <a:highlight>
                <a:schemeClr val="lt1"/>
              </a:highlight>
            </a:endParaRPr>
          </a:p>
          <a:p>
            <a:pPr marL="0" marR="0" lvl="0" indent="0" algn="l" rtl="0">
              <a:lnSpc>
                <a:spcPct val="115000"/>
              </a:lnSpc>
              <a:spcBef>
                <a:spcPts val="1000"/>
              </a:spcBef>
              <a:spcAft>
                <a:spcPts val="0"/>
              </a:spcAft>
              <a:buClr>
                <a:schemeClr val="dk1"/>
              </a:buClr>
              <a:buSzPts val="1100"/>
              <a:buFont typeface="Arial"/>
              <a:buNone/>
            </a:pPr>
            <a:r>
              <a:rPr lang="en-US" sz="2800" dirty="0">
                <a:solidFill>
                  <a:schemeClr val="dk1"/>
                </a:solidFill>
                <a:highlight>
                  <a:schemeClr val="lt1"/>
                </a:highlight>
              </a:rPr>
              <a:t>● </a:t>
            </a:r>
            <a:r>
              <a:rPr lang="en-US" sz="2800" dirty="0" err="1">
                <a:solidFill>
                  <a:schemeClr val="dk1"/>
                </a:solidFill>
                <a:highlight>
                  <a:schemeClr val="lt1"/>
                </a:highlight>
              </a:rPr>
              <a:t>人的脅威</a:t>
            </a:r>
            <a:endParaRPr sz="2800" dirty="0">
              <a:solidFill>
                <a:schemeClr val="dk1"/>
              </a:solidFill>
              <a:highlight>
                <a:schemeClr val="lt1"/>
              </a:highlight>
            </a:endParaRPr>
          </a:p>
          <a:p>
            <a:pPr marL="0" marR="0" lvl="0" indent="0" algn="l" rtl="0">
              <a:lnSpc>
                <a:spcPct val="115000"/>
              </a:lnSpc>
              <a:spcBef>
                <a:spcPts val="0"/>
              </a:spcBef>
              <a:spcAft>
                <a:spcPts val="0"/>
              </a:spcAft>
              <a:buNone/>
            </a:pPr>
            <a:r>
              <a:rPr lang="en-US" sz="2800" dirty="0">
                <a:solidFill>
                  <a:schemeClr val="dk1"/>
                </a:solidFill>
                <a:highlight>
                  <a:schemeClr val="lt1"/>
                </a:highlight>
              </a:rPr>
              <a:t>「</a:t>
            </a:r>
            <a:r>
              <a:rPr lang="en-US" sz="2800" dirty="0" err="1">
                <a:solidFill>
                  <a:schemeClr val="dk1"/>
                </a:solidFill>
                <a:highlight>
                  <a:schemeClr val="lt1"/>
                </a:highlight>
              </a:rPr>
              <a:t>人」が</a:t>
            </a:r>
            <a:r>
              <a:rPr lang="en-US" sz="2700" dirty="0">
                <a:solidFill>
                  <a:schemeClr val="accent5"/>
                </a:solidFill>
                <a:highlight>
                  <a:schemeClr val="lt1"/>
                </a:highlight>
              </a:rPr>
              <a:t>（</a:t>
            </a:r>
            <a:r>
              <a:rPr lang="en-US" sz="2700" u="sng" dirty="0">
                <a:solidFill>
                  <a:schemeClr val="accent5"/>
                </a:solidFill>
                <a:highlight>
                  <a:schemeClr val="lt1"/>
                </a:highlight>
              </a:rPr>
              <a:t>②　　</a:t>
            </a:r>
            <a:r>
              <a:rPr lang="en-US" sz="2700" u="sng" dirty="0" err="1">
                <a:solidFill>
                  <a:schemeClr val="accent5"/>
                </a:solidFill>
                <a:highlight>
                  <a:schemeClr val="lt1"/>
                </a:highlight>
              </a:rPr>
              <a:t>genindearu</a:t>
            </a:r>
            <a:r>
              <a:rPr lang="en-US" sz="2700" u="sng" dirty="0">
                <a:solidFill>
                  <a:schemeClr val="accent5"/>
                </a:solidFill>
                <a:highlight>
                  <a:schemeClr val="lt1"/>
                </a:highlight>
              </a:rPr>
              <a:t>　　　</a:t>
            </a:r>
            <a:r>
              <a:rPr lang="en-US" sz="2700" dirty="0">
                <a:solidFill>
                  <a:schemeClr val="accent5"/>
                </a:solidFill>
                <a:highlight>
                  <a:schemeClr val="lt1"/>
                </a:highlight>
              </a:rPr>
              <a:t>）</a:t>
            </a:r>
            <a:r>
              <a:rPr lang="en-US" sz="2800" dirty="0" err="1">
                <a:solidFill>
                  <a:schemeClr val="dk1"/>
                </a:solidFill>
                <a:highlight>
                  <a:schemeClr val="lt1"/>
                </a:highlight>
              </a:rPr>
              <a:t>脅威を人的脅威といいます</a:t>
            </a:r>
            <a:r>
              <a:rPr lang="en-US" sz="2800" dirty="0">
                <a:solidFill>
                  <a:schemeClr val="dk1"/>
                </a:solidFill>
                <a:highlight>
                  <a:schemeClr val="lt1"/>
                </a:highlight>
              </a:rPr>
              <a:t>。</a:t>
            </a:r>
            <a:endParaRPr sz="2800" dirty="0">
              <a:solidFill>
                <a:schemeClr val="dk1"/>
              </a:solidFill>
              <a:highlight>
                <a:schemeClr val="lt1"/>
              </a:highlight>
            </a:endParaRPr>
          </a:p>
          <a:p>
            <a:pPr marL="0" marR="0" lvl="0" indent="0" algn="l" rtl="0">
              <a:lnSpc>
                <a:spcPct val="115000"/>
              </a:lnSpc>
              <a:spcBef>
                <a:spcPts val="0"/>
              </a:spcBef>
              <a:spcAft>
                <a:spcPts val="0"/>
              </a:spcAft>
              <a:buClr>
                <a:schemeClr val="dk1"/>
              </a:buClr>
              <a:buSzPts val="1100"/>
              <a:buFont typeface="Arial"/>
              <a:buNone/>
            </a:pPr>
            <a:endParaRPr sz="2800" dirty="0">
              <a:solidFill>
                <a:schemeClr val="dk1"/>
              </a:solidFill>
              <a:highlight>
                <a:schemeClr val="lt1"/>
              </a:highlight>
            </a:endParaRPr>
          </a:p>
          <a:p>
            <a:pPr marL="0" marR="0" lvl="0" indent="0" algn="l" rtl="0">
              <a:lnSpc>
                <a:spcPct val="115000"/>
              </a:lnSpc>
              <a:spcBef>
                <a:spcPts val="0"/>
              </a:spcBef>
              <a:spcAft>
                <a:spcPts val="0"/>
              </a:spcAft>
              <a:buClr>
                <a:schemeClr val="dk1"/>
              </a:buClr>
              <a:buSzPts val="1100"/>
              <a:buFont typeface="Arial"/>
              <a:buNone/>
            </a:pPr>
            <a:endParaRPr sz="2800" dirty="0">
              <a:solidFill>
                <a:schemeClr val="dk1"/>
              </a:solidFill>
              <a:highlight>
                <a:schemeClr val="lt1"/>
              </a:highlight>
            </a:endParaRPr>
          </a:p>
          <a:p>
            <a:pPr marL="0" marR="0" lvl="0" indent="0" algn="l" rtl="0">
              <a:lnSpc>
                <a:spcPct val="115000"/>
              </a:lnSpc>
              <a:spcBef>
                <a:spcPts val="0"/>
              </a:spcBef>
              <a:spcAft>
                <a:spcPts val="0"/>
              </a:spcAft>
              <a:buClr>
                <a:schemeClr val="dk1"/>
              </a:buClr>
              <a:buSzPts val="1100"/>
              <a:buFont typeface="Arial"/>
              <a:buNone/>
            </a:pPr>
            <a:endParaRPr sz="2800" dirty="0">
              <a:solidFill>
                <a:schemeClr val="dk1"/>
              </a:solidFill>
              <a:highlight>
                <a:schemeClr val="lt1"/>
              </a:highlight>
            </a:endParaRPr>
          </a:p>
          <a:p>
            <a:pPr marL="0" marR="0" lvl="0" indent="0" algn="l" rtl="0">
              <a:lnSpc>
                <a:spcPct val="115000"/>
              </a:lnSpc>
              <a:spcBef>
                <a:spcPts val="0"/>
              </a:spcBef>
              <a:spcAft>
                <a:spcPts val="0"/>
              </a:spcAft>
              <a:buClr>
                <a:schemeClr val="dk1"/>
              </a:buClr>
              <a:buSzPts val="1100"/>
              <a:buFont typeface="Arial"/>
              <a:buNone/>
            </a:pPr>
            <a:endParaRPr sz="2800" dirty="0">
              <a:solidFill>
                <a:schemeClr val="dk1"/>
              </a:solidFill>
              <a:highlight>
                <a:schemeClr val="lt1"/>
              </a:highlight>
            </a:endParaRPr>
          </a:p>
          <a:p>
            <a:pPr marL="0" marR="0" lvl="0" indent="0" algn="l" rtl="0">
              <a:lnSpc>
                <a:spcPct val="115000"/>
              </a:lnSpc>
              <a:spcBef>
                <a:spcPts val="0"/>
              </a:spcBef>
              <a:spcAft>
                <a:spcPts val="0"/>
              </a:spcAft>
              <a:buClr>
                <a:schemeClr val="dk1"/>
              </a:buClr>
              <a:buSzPts val="1100"/>
              <a:buFont typeface="Arial"/>
              <a:buNone/>
            </a:pPr>
            <a:endParaRPr sz="2800" dirty="0">
              <a:solidFill>
                <a:schemeClr val="dk1"/>
              </a:solidFill>
              <a:highlight>
                <a:schemeClr val="lt1"/>
              </a:highlight>
            </a:endParaRPr>
          </a:p>
          <a:p>
            <a:pPr marL="0" marR="0" lvl="0" indent="0" algn="l" rtl="0">
              <a:lnSpc>
                <a:spcPct val="115000"/>
              </a:lnSpc>
              <a:spcBef>
                <a:spcPts val="0"/>
              </a:spcBef>
              <a:spcAft>
                <a:spcPts val="0"/>
              </a:spcAft>
              <a:buClr>
                <a:schemeClr val="dk1"/>
              </a:buClr>
              <a:buSzPts val="1100"/>
              <a:buFont typeface="Arial"/>
              <a:buNone/>
            </a:pPr>
            <a:endParaRPr sz="2800" dirty="0">
              <a:solidFill>
                <a:schemeClr val="dk1"/>
              </a:solidFill>
              <a:highlight>
                <a:schemeClr val="lt1"/>
              </a:highlight>
            </a:endParaRPr>
          </a:p>
          <a:p>
            <a:pPr marL="0" marR="0" lvl="0" indent="0" algn="l" rtl="0">
              <a:lnSpc>
                <a:spcPct val="115000"/>
              </a:lnSpc>
              <a:spcBef>
                <a:spcPts val="1000"/>
              </a:spcBef>
              <a:spcAft>
                <a:spcPts val="0"/>
              </a:spcAft>
              <a:buClr>
                <a:schemeClr val="dk1"/>
              </a:buClr>
              <a:buSzPts val="1100"/>
              <a:buFont typeface="Arial"/>
              <a:buNone/>
            </a:pPr>
            <a:r>
              <a:rPr lang="en-US" sz="2800" dirty="0">
                <a:solidFill>
                  <a:schemeClr val="dk1"/>
                </a:solidFill>
                <a:highlight>
                  <a:schemeClr val="lt1"/>
                </a:highlight>
              </a:rPr>
              <a:t>● </a:t>
            </a:r>
            <a:r>
              <a:rPr lang="en-US" sz="2800" dirty="0" err="1">
                <a:solidFill>
                  <a:schemeClr val="dk1"/>
                </a:solidFill>
                <a:highlight>
                  <a:schemeClr val="lt1"/>
                </a:highlight>
              </a:rPr>
              <a:t>物理的脅威</a:t>
            </a:r>
            <a:endParaRPr sz="2800" dirty="0">
              <a:solidFill>
                <a:schemeClr val="dk1"/>
              </a:solidFill>
              <a:highlight>
                <a:schemeClr val="lt1"/>
              </a:highlight>
            </a:endParaRPr>
          </a:p>
          <a:p>
            <a:pPr marL="0" marR="0" lvl="0" indent="0" algn="l" rtl="0">
              <a:lnSpc>
                <a:spcPct val="115000"/>
              </a:lnSpc>
              <a:spcBef>
                <a:spcPts val="0"/>
              </a:spcBef>
              <a:spcAft>
                <a:spcPts val="0"/>
              </a:spcAft>
              <a:buNone/>
            </a:pPr>
            <a:r>
              <a:rPr lang="en-US" sz="2800" dirty="0">
                <a:solidFill>
                  <a:schemeClr val="dk1"/>
                </a:solidFill>
                <a:highlight>
                  <a:schemeClr val="lt1"/>
                </a:highlight>
              </a:rPr>
              <a:t> </a:t>
            </a:r>
            <a:r>
              <a:rPr lang="en-US" sz="2800" dirty="0" err="1">
                <a:solidFill>
                  <a:schemeClr val="dk1"/>
                </a:solidFill>
                <a:highlight>
                  <a:schemeClr val="lt1"/>
                </a:highlight>
              </a:rPr>
              <a:t>それに、大雨や地震、落雷などの</a:t>
            </a:r>
            <a:r>
              <a:rPr lang="en-US" sz="2700" dirty="0">
                <a:solidFill>
                  <a:schemeClr val="accent5"/>
                </a:solidFill>
                <a:highlight>
                  <a:schemeClr val="lt1"/>
                </a:highlight>
              </a:rPr>
              <a:t>（</a:t>
            </a:r>
            <a:r>
              <a:rPr lang="en-US" sz="2700" u="sng" dirty="0">
                <a:solidFill>
                  <a:schemeClr val="accent5"/>
                </a:solidFill>
                <a:highlight>
                  <a:schemeClr val="lt1"/>
                </a:highlight>
              </a:rPr>
              <a:t>⑨</a:t>
            </a:r>
            <a:r>
              <a:rPr lang="en-US" sz="2700" u="sng" dirty="0" err="1">
                <a:solidFill>
                  <a:schemeClr val="accent5"/>
                </a:solidFill>
                <a:highlight>
                  <a:schemeClr val="lt1"/>
                </a:highlight>
              </a:rPr>
              <a:t>saigai</a:t>
            </a:r>
            <a:r>
              <a:rPr lang="en-US" sz="2700" dirty="0">
                <a:solidFill>
                  <a:schemeClr val="accent5"/>
                </a:solidFill>
                <a:highlight>
                  <a:schemeClr val="lt1"/>
                </a:highlight>
              </a:rPr>
              <a:t>）</a:t>
            </a:r>
            <a:r>
              <a:rPr lang="en-US" sz="2800" dirty="0">
                <a:solidFill>
                  <a:schemeClr val="dk1"/>
                </a:solidFill>
                <a:highlight>
                  <a:schemeClr val="lt1"/>
                </a:highlight>
              </a:rPr>
              <a:t>、</a:t>
            </a:r>
            <a:r>
              <a:rPr lang="en-US" sz="2800" dirty="0" err="1">
                <a:solidFill>
                  <a:schemeClr val="dk1"/>
                </a:solidFill>
                <a:highlight>
                  <a:schemeClr val="lt1"/>
                </a:highlight>
              </a:rPr>
              <a:t>またはコンピュータ</a:t>
            </a:r>
            <a:r>
              <a:rPr lang="en-US" sz="2800" dirty="0">
                <a:solidFill>
                  <a:schemeClr val="dk1"/>
                </a:solidFill>
                <a:highlight>
                  <a:schemeClr val="lt1"/>
                </a:highlight>
              </a:rPr>
              <a:t> </a:t>
            </a:r>
            <a:br>
              <a:rPr lang="en-US" sz="2800" dirty="0">
                <a:solidFill>
                  <a:schemeClr val="dk1"/>
                </a:solidFill>
                <a:highlight>
                  <a:schemeClr val="lt1"/>
                </a:highlight>
              </a:rPr>
            </a:br>
            <a:r>
              <a:rPr lang="en-US" sz="2800" dirty="0">
                <a:solidFill>
                  <a:schemeClr val="dk1"/>
                </a:solidFill>
                <a:highlight>
                  <a:schemeClr val="lt1"/>
                </a:highlight>
              </a:rPr>
              <a:t> </a:t>
            </a:r>
            <a:r>
              <a:rPr lang="en-US" sz="2800" dirty="0" err="1">
                <a:solidFill>
                  <a:schemeClr val="dk1"/>
                </a:solidFill>
                <a:highlight>
                  <a:schemeClr val="lt1"/>
                </a:highlight>
              </a:rPr>
              <a:t>の故障など、コンピュータが物理的に</a:t>
            </a:r>
            <a:r>
              <a:rPr lang="en-US" sz="2700" dirty="0">
                <a:solidFill>
                  <a:schemeClr val="accent5"/>
                </a:solidFill>
                <a:highlight>
                  <a:schemeClr val="lt1"/>
                </a:highlight>
              </a:rPr>
              <a:t>（</a:t>
            </a:r>
            <a:r>
              <a:rPr lang="en-US" sz="2700" u="sng" dirty="0">
                <a:solidFill>
                  <a:schemeClr val="accent5"/>
                </a:solidFill>
                <a:highlight>
                  <a:schemeClr val="lt1"/>
                </a:highlight>
              </a:rPr>
              <a:t>⑩</a:t>
            </a:r>
            <a:r>
              <a:rPr lang="en-US" sz="2700" u="sng" dirty="0" err="1">
                <a:solidFill>
                  <a:schemeClr val="accent5"/>
                </a:solidFill>
                <a:highlight>
                  <a:schemeClr val="lt1"/>
                </a:highlight>
              </a:rPr>
              <a:t>songaiwoukete</a:t>
            </a:r>
            <a:r>
              <a:rPr lang="en-US" sz="2700" dirty="0" err="1">
                <a:solidFill>
                  <a:schemeClr val="accent5"/>
                </a:solidFill>
                <a:highlight>
                  <a:schemeClr val="lt1"/>
                </a:highlight>
              </a:rPr>
              <a:t>）</a:t>
            </a:r>
            <a:r>
              <a:rPr lang="en-US" sz="2800" dirty="0" err="1">
                <a:solidFill>
                  <a:schemeClr val="dk1"/>
                </a:solidFill>
                <a:highlight>
                  <a:schemeClr val="lt1"/>
                </a:highlight>
              </a:rPr>
              <a:t>情報を失う脅威を</a:t>
            </a:r>
            <a:br>
              <a:rPr lang="en-US" sz="2800" dirty="0">
                <a:solidFill>
                  <a:schemeClr val="dk1"/>
                </a:solidFill>
                <a:highlight>
                  <a:schemeClr val="lt1"/>
                </a:highlight>
              </a:rPr>
            </a:br>
            <a:r>
              <a:rPr lang="en-US" sz="2800" dirty="0">
                <a:solidFill>
                  <a:schemeClr val="dk1"/>
                </a:solidFill>
                <a:highlight>
                  <a:schemeClr val="lt1"/>
                </a:highlight>
              </a:rPr>
              <a:t> </a:t>
            </a:r>
            <a:r>
              <a:rPr lang="en-US" sz="2800" dirty="0" err="1">
                <a:solidFill>
                  <a:schemeClr val="dk1"/>
                </a:solidFill>
                <a:highlight>
                  <a:schemeClr val="lt1"/>
                </a:highlight>
              </a:rPr>
              <a:t>物理的脅威といいます</a:t>
            </a:r>
            <a:r>
              <a:rPr lang="en-US" sz="2800" dirty="0">
                <a:solidFill>
                  <a:schemeClr val="dk1"/>
                </a:solidFill>
                <a:highlight>
                  <a:schemeClr val="lt1"/>
                </a:highlight>
              </a:rPr>
              <a:t>。</a:t>
            </a:r>
            <a:endParaRPr sz="2800" dirty="0">
              <a:solidFill>
                <a:schemeClr val="dk1"/>
              </a:solidFill>
              <a:highlight>
                <a:schemeClr val="lt1"/>
              </a:highlight>
            </a:endParaRPr>
          </a:p>
        </p:txBody>
      </p:sp>
      <p:graphicFrame>
        <p:nvGraphicFramePr>
          <p:cNvPr id="741" name="Google Shape;741;p106"/>
          <p:cNvGraphicFramePr/>
          <p:nvPr>
            <p:extLst>
              <p:ext uri="{D42A27DB-BD31-4B8C-83A1-F6EECF244321}">
                <p14:modId xmlns:p14="http://schemas.microsoft.com/office/powerpoint/2010/main" val="940299350"/>
              </p:ext>
            </p:extLst>
          </p:nvPr>
        </p:nvGraphicFramePr>
        <p:xfrm>
          <a:off x="637400" y="4354600"/>
          <a:ext cx="11918300" cy="3168587"/>
        </p:xfrm>
        <a:graphic>
          <a:graphicData uri="http://schemas.openxmlformats.org/drawingml/2006/table">
            <a:tbl>
              <a:tblPr>
                <a:noFill/>
                <a:tableStyleId>{A1AD840A-0374-4746-8190-912B4E10F78E}</a:tableStyleId>
              </a:tblPr>
              <a:tblGrid>
                <a:gridCol w="3262700">
                  <a:extLst>
                    <a:ext uri="{9D8B030D-6E8A-4147-A177-3AD203B41FA5}">
                      <a16:colId xmlns:a16="http://schemas.microsoft.com/office/drawing/2014/main" val="20000"/>
                    </a:ext>
                  </a:extLst>
                </a:gridCol>
                <a:gridCol w="8655600">
                  <a:extLst>
                    <a:ext uri="{9D8B030D-6E8A-4147-A177-3AD203B41FA5}">
                      <a16:colId xmlns:a16="http://schemas.microsoft.com/office/drawing/2014/main" val="20001"/>
                    </a:ext>
                  </a:extLst>
                </a:gridCol>
              </a:tblGrid>
              <a:tr h="955550">
                <a:tc>
                  <a:txBody>
                    <a:bodyPr/>
                    <a:lstStyle/>
                    <a:p>
                      <a:pPr marL="0" lvl="0" indent="0" algn="l" rtl="0">
                        <a:lnSpc>
                          <a:spcPct val="100000"/>
                        </a:lnSpc>
                        <a:spcBef>
                          <a:spcPts val="0"/>
                        </a:spcBef>
                        <a:spcAft>
                          <a:spcPts val="0"/>
                        </a:spcAft>
                        <a:buNone/>
                      </a:pPr>
                      <a:r>
                        <a:rPr lang="en-US" sz="2800"/>
                        <a:t> ソーシャル</a:t>
                      </a:r>
                      <a:br>
                        <a:rPr lang="en-US" sz="2800"/>
                      </a:br>
                      <a:r>
                        <a:rPr lang="en-US" sz="2800"/>
                        <a:t> エンジニアリング</a:t>
                      </a:r>
                      <a:endParaRPr sz="2800"/>
                    </a:p>
                  </a:txBody>
                  <a:tcPr marL="28575" marR="28575" marT="19050" marB="19050" anchor="ctr">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2800" dirty="0"/>
                        <a:t> </a:t>
                      </a:r>
                      <a:r>
                        <a:rPr lang="en-US" sz="2800" dirty="0" err="1"/>
                        <a:t>人間の</a:t>
                      </a:r>
                      <a:r>
                        <a:rPr lang="en-US" sz="2700" dirty="0">
                          <a:solidFill>
                            <a:schemeClr val="accent5"/>
                          </a:solidFill>
                          <a:highlight>
                            <a:schemeClr val="lt1"/>
                          </a:highlight>
                        </a:rPr>
                        <a:t>（</a:t>
                      </a:r>
                      <a:r>
                        <a:rPr lang="en-US" sz="2700" u="sng" dirty="0">
                          <a:solidFill>
                            <a:schemeClr val="accent5"/>
                          </a:solidFill>
                          <a:highlight>
                            <a:schemeClr val="lt1"/>
                          </a:highlight>
                        </a:rPr>
                        <a:t>③</a:t>
                      </a:r>
                      <a:r>
                        <a:rPr lang="en-US" sz="2700" u="sng" dirty="0" err="1">
                          <a:solidFill>
                            <a:schemeClr val="accent5"/>
                          </a:solidFill>
                          <a:highlight>
                            <a:schemeClr val="lt1"/>
                          </a:highlight>
                        </a:rPr>
                        <a:t>shinrinosuki</a:t>
                      </a:r>
                      <a:r>
                        <a:rPr lang="en-US" sz="2700" dirty="0" err="1">
                          <a:solidFill>
                            <a:schemeClr val="accent5"/>
                          </a:solidFill>
                          <a:highlight>
                            <a:schemeClr val="lt1"/>
                          </a:highlight>
                        </a:rPr>
                        <a:t>）</a:t>
                      </a:r>
                      <a:r>
                        <a:rPr lang="en-US" sz="2800" dirty="0" err="1"/>
                        <a:t>をついて機密情報を聞き出す</a:t>
                      </a:r>
                      <a:endParaRPr sz="2800" dirty="0"/>
                    </a:p>
                  </a:txBody>
                  <a:tcPr marL="28575" marR="28575" marT="19050" marB="19050" anchor="ctr">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976125">
                <a:tc>
                  <a:txBody>
                    <a:bodyPr/>
                    <a:lstStyle/>
                    <a:p>
                      <a:pPr marL="0" lvl="0" indent="0" algn="l" rtl="0">
                        <a:lnSpc>
                          <a:spcPct val="115000"/>
                        </a:lnSpc>
                        <a:spcBef>
                          <a:spcPts val="0"/>
                        </a:spcBef>
                        <a:spcAft>
                          <a:spcPts val="0"/>
                        </a:spcAft>
                        <a:buNone/>
                      </a:pPr>
                      <a:r>
                        <a:rPr lang="en-US" sz="2800"/>
                        <a:t> なりすまし</a:t>
                      </a:r>
                      <a:endParaRPr sz="2800"/>
                    </a:p>
                  </a:txBody>
                  <a:tcPr marL="28575" marR="28575" marT="19050" marB="19050" anchor="ctr">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2700" dirty="0">
                          <a:solidFill>
                            <a:schemeClr val="accent5"/>
                          </a:solidFill>
                          <a:highlight>
                            <a:schemeClr val="lt1"/>
                          </a:highlight>
                        </a:rPr>
                        <a:t>（</a:t>
                      </a:r>
                      <a:r>
                        <a:rPr lang="en-US" sz="2700" u="sng" dirty="0">
                          <a:solidFill>
                            <a:schemeClr val="accent5"/>
                          </a:solidFill>
                          <a:highlight>
                            <a:schemeClr val="lt1"/>
                          </a:highlight>
                        </a:rPr>
                        <a:t>④</a:t>
                      </a:r>
                      <a:r>
                        <a:rPr lang="en-US" sz="2700" u="sng" dirty="0" err="1">
                          <a:solidFill>
                            <a:schemeClr val="accent5"/>
                          </a:solidFill>
                          <a:highlight>
                            <a:schemeClr val="lt1"/>
                          </a:highlight>
                        </a:rPr>
                        <a:t>nusunda</a:t>
                      </a:r>
                      <a:r>
                        <a:rPr lang="en-US" sz="2700" u="sng" dirty="0">
                          <a:solidFill>
                            <a:schemeClr val="accent5"/>
                          </a:solidFill>
                          <a:highlight>
                            <a:schemeClr val="lt1"/>
                          </a:highlight>
                        </a:rPr>
                        <a:t>　</a:t>
                      </a:r>
                      <a:r>
                        <a:rPr lang="en-US" sz="2700" dirty="0">
                          <a:solidFill>
                            <a:schemeClr val="accent5"/>
                          </a:solidFill>
                          <a:highlight>
                            <a:schemeClr val="lt1"/>
                          </a:highlight>
                        </a:rPr>
                        <a:t>）</a:t>
                      </a:r>
                      <a:r>
                        <a:rPr lang="en-US" sz="2800" dirty="0" err="1"/>
                        <a:t>IDやパスワードなどを使い</a:t>
                      </a:r>
                      <a:r>
                        <a:rPr lang="en-US" sz="2800" dirty="0"/>
                        <a:t>、</a:t>
                      </a:r>
                      <a:br>
                        <a:rPr lang="en-US" sz="2800" dirty="0"/>
                      </a:br>
                      <a:r>
                        <a:rPr lang="en-US" sz="2800" dirty="0"/>
                        <a:t> </a:t>
                      </a:r>
                      <a:r>
                        <a:rPr lang="en-US" sz="2800" dirty="0" err="1"/>
                        <a:t>ネットワーク上でその人の</a:t>
                      </a:r>
                      <a:r>
                        <a:rPr lang="en-US" sz="2700" dirty="0">
                          <a:solidFill>
                            <a:schemeClr val="accent5"/>
                          </a:solidFill>
                          <a:highlight>
                            <a:schemeClr val="lt1"/>
                          </a:highlight>
                        </a:rPr>
                        <a:t>（</a:t>
                      </a:r>
                      <a:r>
                        <a:rPr lang="en-US" sz="2700" u="sng" dirty="0">
                          <a:solidFill>
                            <a:schemeClr val="accent5"/>
                          </a:solidFill>
                          <a:highlight>
                            <a:schemeClr val="lt1"/>
                          </a:highlight>
                        </a:rPr>
                        <a:t>⑤　</a:t>
                      </a:r>
                      <a:r>
                        <a:rPr lang="en-US" sz="2700" u="sng" dirty="0" err="1">
                          <a:solidFill>
                            <a:schemeClr val="accent5"/>
                          </a:solidFill>
                          <a:highlight>
                            <a:schemeClr val="lt1"/>
                          </a:highlight>
                        </a:rPr>
                        <a:t>furiwosuru</a:t>
                      </a:r>
                      <a:r>
                        <a:rPr lang="en-US" sz="2700" u="sng" dirty="0">
                          <a:solidFill>
                            <a:schemeClr val="accent5"/>
                          </a:solidFill>
                          <a:highlight>
                            <a:schemeClr val="lt1"/>
                          </a:highlight>
                        </a:rPr>
                        <a:t>　　　　</a:t>
                      </a:r>
                      <a:r>
                        <a:rPr lang="en-US" sz="2700" dirty="0">
                          <a:solidFill>
                            <a:schemeClr val="accent5"/>
                          </a:solidFill>
                          <a:highlight>
                            <a:schemeClr val="lt1"/>
                          </a:highlight>
                        </a:rPr>
                        <a:t>）</a:t>
                      </a:r>
                      <a:endParaRPr sz="2800" dirty="0"/>
                    </a:p>
                  </a:txBody>
                  <a:tcPr marL="28575" marR="28575" marT="19050" marB="19050" anchor="ctr">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47125">
                <a:tc>
                  <a:txBody>
                    <a:bodyPr/>
                    <a:lstStyle/>
                    <a:p>
                      <a:pPr marL="0" lvl="0" indent="0" algn="l" rtl="0">
                        <a:lnSpc>
                          <a:spcPct val="115000"/>
                        </a:lnSpc>
                        <a:spcBef>
                          <a:spcPts val="0"/>
                        </a:spcBef>
                        <a:spcAft>
                          <a:spcPts val="0"/>
                        </a:spcAft>
                        <a:buNone/>
                      </a:pPr>
                      <a:r>
                        <a:rPr lang="en-US" sz="2800" dirty="0"/>
                        <a:t> </a:t>
                      </a:r>
                      <a:r>
                        <a:rPr lang="en-US" sz="2800" dirty="0" err="1"/>
                        <a:t>サラミ法</a:t>
                      </a:r>
                      <a:endParaRPr sz="2800" dirty="0"/>
                    </a:p>
                  </a:txBody>
                  <a:tcPr marL="28575" marR="28575" marT="19050" marB="19050" anchor="ctr">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US" sz="2700" dirty="0">
                          <a:solidFill>
                            <a:schemeClr val="accent5"/>
                          </a:solidFill>
                          <a:highlight>
                            <a:schemeClr val="lt1"/>
                          </a:highlight>
                        </a:rPr>
                        <a:t>（</a:t>
                      </a:r>
                      <a:r>
                        <a:rPr lang="en-US" sz="2700" u="sng" dirty="0">
                          <a:solidFill>
                            <a:schemeClr val="accent5"/>
                          </a:solidFill>
                          <a:highlight>
                            <a:schemeClr val="lt1"/>
                          </a:highlight>
                        </a:rPr>
                        <a:t>⑥</a:t>
                      </a:r>
                      <a:r>
                        <a:rPr lang="en-US" sz="2700" u="sng" dirty="0" err="1">
                          <a:solidFill>
                            <a:schemeClr val="accent5"/>
                          </a:solidFill>
                          <a:highlight>
                            <a:schemeClr val="lt1"/>
                          </a:highlight>
                        </a:rPr>
                        <a:t>hyomenkashinai</a:t>
                      </a:r>
                      <a:r>
                        <a:rPr lang="en-US" sz="2700" dirty="0" err="1">
                          <a:solidFill>
                            <a:schemeClr val="accent5"/>
                          </a:solidFill>
                          <a:highlight>
                            <a:schemeClr val="lt1"/>
                          </a:highlight>
                        </a:rPr>
                        <a:t>）</a:t>
                      </a:r>
                      <a:r>
                        <a:rPr lang="en-US" sz="2800" dirty="0" err="1"/>
                        <a:t>程度に</a:t>
                      </a:r>
                      <a:r>
                        <a:rPr lang="en-US" sz="2800" dirty="0"/>
                        <a:t>、</a:t>
                      </a:r>
                      <a:r>
                        <a:rPr lang="en-US" sz="2700" dirty="0">
                          <a:solidFill>
                            <a:schemeClr val="accent5"/>
                          </a:solidFill>
                          <a:highlight>
                            <a:schemeClr val="lt1"/>
                          </a:highlight>
                        </a:rPr>
                        <a:t>（</a:t>
                      </a:r>
                      <a:r>
                        <a:rPr lang="en-US" sz="2700" u="sng" dirty="0">
                          <a:solidFill>
                            <a:schemeClr val="accent5"/>
                          </a:solidFill>
                          <a:highlight>
                            <a:schemeClr val="lt1"/>
                          </a:highlight>
                        </a:rPr>
                        <a:t>⑦</a:t>
                      </a:r>
                      <a:r>
                        <a:rPr lang="en-US" sz="2700" u="sng" dirty="0" err="1">
                          <a:solidFill>
                            <a:schemeClr val="accent5"/>
                          </a:solidFill>
                          <a:highlight>
                            <a:schemeClr val="lt1"/>
                          </a:highlight>
                        </a:rPr>
                        <a:t>tasuu</a:t>
                      </a:r>
                      <a:r>
                        <a:rPr lang="en-US" sz="2700" dirty="0" err="1">
                          <a:solidFill>
                            <a:schemeClr val="accent5"/>
                          </a:solidFill>
                          <a:highlight>
                            <a:schemeClr val="lt1"/>
                          </a:highlight>
                        </a:rPr>
                        <a:t>）</a:t>
                      </a:r>
                      <a:r>
                        <a:rPr lang="en-US" sz="2800" dirty="0" err="1"/>
                        <a:t>の資産</a:t>
                      </a:r>
                      <a:br>
                        <a:rPr lang="en-US" sz="2800" dirty="0"/>
                      </a:br>
                      <a:r>
                        <a:rPr lang="en-US" sz="2800" dirty="0"/>
                        <a:t> </a:t>
                      </a:r>
                      <a:r>
                        <a:rPr lang="en-US" sz="2800" dirty="0" err="1"/>
                        <a:t>から少しずつ</a:t>
                      </a:r>
                      <a:r>
                        <a:rPr lang="en-US" sz="2700" dirty="0" err="1">
                          <a:solidFill>
                            <a:schemeClr val="accent5"/>
                          </a:solidFill>
                          <a:highlight>
                            <a:schemeClr val="lt1"/>
                          </a:highlight>
                        </a:rPr>
                        <a:t>（sashu</a:t>
                      </a:r>
                      <a:r>
                        <a:rPr lang="en-US" sz="2700" u="sng" dirty="0">
                          <a:solidFill>
                            <a:schemeClr val="accent5"/>
                          </a:solidFill>
                          <a:highlight>
                            <a:schemeClr val="lt1"/>
                          </a:highlight>
                        </a:rPr>
                        <a:t>⑧</a:t>
                      </a:r>
                      <a:r>
                        <a:rPr lang="en-US" sz="2700" dirty="0">
                          <a:solidFill>
                            <a:schemeClr val="accent5"/>
                          </a:solidFill>
                          <a:highlight>
                            <a:schemeClr val="lt1"/>
                          </a:highlight>
                        </a:rPr>
                        <a:t>）</a:t>
                      </a:r>
                      <a:endParaRPr sz="2800" dirty="0"/>
                    </a:p>
                  </a:txBody>
                  <a:tcPr marL="28575" marR="28575" marT="19050" marB="19050" anchor="ctr">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ミニ</a:t>
            </a:r>
            <a:r>
              <a:rPr lang="en-US">
                <a:solidFill>
                  <a:srgbClr val="C63024"/>
                </a:solidFill>
                <a:latin typeface="Arial"/>
                <a:ea typeface="Arial"/>
                <a:cs typeface="Arial"/>
                <a:sym typeface="Arial"/>
              </a:rPr>
              <a:t>テスト</a:t>
            </a:r>
            <a:endParaRPr/>
          </a:p>
        </p:txBody>
      </p:sp>
      <p:sp>
        <p:nvSpPr>
          <p:cNvPr id="315" name="Google Shape;315;p54"/>
          <p:cNvSpPr txBox="1">
            <a:spLocks noGrp="1"/>
          </p:cNvSpPr>
          <p:nvPr>
            <p:ph type="body" idx="1"/>
          </p:nvPr>
        </p:nvSpPr>
        <p:spPr>
          <a:xfrm>
            <a:off x="952500" y="2609850"/>
            <a:ext cx="11099700" cy="6286500"/>
          </a:xfrm>
          <a:prstGeom prst="rect">
            <a:avLst/>
          </a:prstGeom>
          <a:noFill/>
          <a:ln>
            <a:noFill/>
          </a:ln>
        </p:spPr>
        <p:txBody>
          <a:bodyPr spcFirstLastPara="1" wrap="square" lIns="50800" tIns="50800" rIns="50800" bIns="50800" anchor="t" anchorCtr="0">
            <a:noAutofit/>
          </a:bodyPr>
          <a:lstStyle/>
          <a:p>
            <a:pPr marL="564443" lvl="0" indent="-564443" algn="l" rtl="0">
              <a:lnSpc>
                <a:spcPct val="100000"/>
              </a:lnSpc>
              <a:spcBef>
                <a:spcPts val="0"/>
              </a:spcBef>
              <a:spcAft>
                <a:spcPts val="0"/>
              </a:spcAft>
              <a:buClr>
                <a:srgbClr val="000000"/>
              </a:buClr>
              <a:buSzPts val="3200"/>
              <a:buFont typeface="Arial"/>
              <a:buAutoNum type="arabicPeriod"/>
            </a:pPr>
            <a:r>
              <a:rPr lang="en-US">
                <a:latin typeface="Arial"/>
                <a:ea typeface="Arial"/>
                <a:cs typeface="Arial"/>
                <a:sym typeface="Arial"/>
              </a:rPr>
              <a:t>問題用紙を配布します</a:t>
            </a:r>
            <a:endParaRPr/>
          </a:p>
          <a:p>
            <a:pPr marL="564443" lvl="0" indent="-564443" algn="l" rtl="0">
              <a:lnSpc>
                <a:spcPct val="100000"/>
              </a:lnSpc>
              <a:spcBef>
                <a:spcPts val="2400"/>
              </a:spcBef>
              <a:spcAft>
                <a:spcPts val="0"/>
              </a:spcAft>
              <a:buClr>
                <a:srgbClr val="000000"/>
              </a:buClr>
              <a:buSzPts val="3200"/>
              <a:buFont typeface="Arial"/>
              <a:buAutoNum type="arabicPeriod"/>
            </a:pPr>
            <a:r>
              <a:rPr lang="en-US">
                <a:latin typeface="Arial"/>
                <a:ea typeface="Arial"/>
                <a:cs typeface="Arial"/>
                <a:sym typeface="Arial"/>
              </a:rPr>
              <a:t>「</a:t>
            </a:r>
            <a:r>
              <a:rPr lang="en-US">
                <a:solidFill>
                  <a:schemeClr val="accent5"/>
                </a:solidFill>
                <a:latin typeface="Arial"/>
                <a:ea typeface="Arial"/>
                <a:cs typeface="Arial"/>
                <a:sym typeface="Arial"/>
              </a:rPr>
              <a:t>学籍番号</a:t>
            </a:r>
            <a:r>
              <a:rPr lang="en-US">
                <a:latin typeface="Arial"/>
                <a:ea typeface="Arial"/>
                <a:cs typeface="Arial"/>
                <a:sym typeface="Arial"/>
              </a:rPr>
              <a:t>」と「</a:t>
            </a:r>
            <a:r>
              <a:rPr lang="en-US">
                <a:solidFill>
                  <a:schemeClr val="accent5"/>
                </a:solidFill>
                <a:latin typeface="Arial"/>
                <a:ea typeface="Arial"/>
                <a:cs typeface="Arial"/>
                <a:sym typeface="Arial"/>
              </a:rPr>
              <a:t>名前</a:t>
            </a:r>
            <a:r>
              <a:rPr lang="en-US">
                <a:latin typeface="Arial"/>
                <a:ea typeface="Arial"/>
                <a:cs typeface="Arial"/>
                <a:sym typeface="Arial"/>
              </a:rPr>
              <a:t>」を正しく書いてください</a:t>
            </a:r>
            <a:endParaRPr/>
          </a:p>
          <a:p>
            <a:pPr marL="564443" lvl="0" indent="-564443" algn="l" rtl="0">
              <a:lnSpc>
                <a:spcPct val="100000"/>
              </a:lnSpc>
              <a:spcBef>
                <a:spcPts val="2400"/>
              </a:spcBef>
              <a:spcAft>
                <a:spcPts val="0"/>
              </a:spcAft>
              <a:buClr>
                <a:srgbClr val="000000"/>
              </a:buClr>
              <a:buSzPts val="3200"/>
              <a:buFont typeface="Arial"/>
              <a:buAutoNum type="arabicPeriod"/>
            </a:pPr>
            <a:r>
              <a:rPr lang="en-US" sz="3200">
                <a:latin typeface="Arial"/>
                <a:ea typeface="Arial"/>
                <a:cs typeface="Arial"/>
                <a:sym typeface="Arial"/>
              </a:rPr>
              <a:t>本日の出席確認をします</a:t>
            </a:r>
            <a:endParaRPr/>
          </a:p>
          <a:p>
            <a:pPr marL="564443" lvl="0" indent="-564443" algn="l" rtl="0">
              <a:lnSpc>
                <a:spcPct val="100000"/>
              </a:lnSpc>
              <a:spcBef>
                <a:spcPts val="2400"/>
              </a:spcBef>
              <a:spcAft>
                <a:spcPts val="0"/>
              </a:spcAft>
              <a:buClr>
                <a:srgbClr val="000000"/>
              </a:buClr>
              <a:buSzPts val="3200"/>
              <a:buFont typeface="Arial"/>
              <a:buAutoNum type="arabicPeriod"/>
            </a:pPr>
            <a:r>
              <a:rPr lang="en-US">
                <a:latin typeface="Arial"/>
                <a:ea typeface="Arial"/>
                <a:cs typeface="Arial"/>
                <a:sym typeface="Arial"/>
              </a:rPr>
              <a:t>時間は</a:t>
            </a:r>
            <a:r>
              <a:rPr lang="en-US">
                <a:solidFill>
                  <a:schemeClr val="accent5"/>
                </a:solidFill>
                <a:latin typeface="Arial"/>
                <a:ea typeface="Arial"/>
                <a:cs typeface="Arial"/>
                <a:sym typeface="Arial"/>
              </a:rPr>
              <a:t>1</a:t>
            </a:r>
            <a:r>
              <a:rPr lang="en-US">
                <a:solidFill>
                  <a:schemeClr val="accent5"/>
                </a:solidFill>
              </a:rPr>
              <a:t>0</a:t>
            </a:r>
            <a:r>
              <a:rPr lang="en-US">
                <a:solidFill>
                  <a:schemeClr val="accent5"/>
                </a:solidFill>
                <a:latin typeface="Arial"/>
                <a:ea typeface="Arial"/>
                <a:cs typeface="Arial"/>
                <a:sym typeface="Arial"/>
              </a:rPr>
              <a:t>分</a:t>
            </a:r>
            <a:r>
              <a:rPr lang="en-US">
                <a:latin typeface="Arial"/>
                <a:ea typeface="Arial"/>
                <a:cs typeface="Arial"/>
                <a:sym typeface="Arial"/>
              </a:rPr>
              <a:t>です</a:t>
            </a:r>
            <a:endParaRPr/>
          </a:p>
          <a:p>
            <a:pPr marL="564443" lvl="0" indent="-564443" algn="l" rtl="0">
              <a:lnSpc>
                <a:spcPct val="100000"/>
              </a:lnSpc>
              <a:spcBef>
                <a:spcPts val="2400"/>
              </a:spcBef>
              <a:spcAft>
                <a:spcPts val="0"/>
              </a:spcAft>
              <a:buClr>
                <a:srgbClr val="000000"/>
              </a:buClr>
              <a:buSzPts val="3200"/>
              <a:buFont typeface="Arial"/>
              <a:buAutoNum type="arabicPeriod"/>
            </a:pPr>
            <a:r>
              <a:rPr lang="en-US">
                <a:latin typeface="Arial"/>
                <a:ea typeface="Arial"/>
                <a:cs typeface="Arial"/>
                <a:sym typeface="Arial"/>
              </a:rPr>
              <a:t>問題用紙を回収します</a:t>
            </a:r>
            <a:endParaRPr>
              <a:latin typeface="Arial"/>
              <a:ea typeface="Arial"/>
              <a:cs typeface="Arial"/>
              <a:sym typeface="Arial"/>
            </a:endParaRPr>
          </a:p>
          <a:p>
            <a:pPr marL="564443" lvl="0" indent="-564443" algn="l" rtl="0">
              <a:lnSpc>
                <a:spcPct val="100000"/>
              </a:lnSpc>
              <a:spcBef>
                <a:spcPts val="2400"/>
              </a:spcBef>
              <a:spcAft>
                <a:spcPts val="0"/>
              </a:spcAft>
              <a:buSzPts val="3200"/>
              <a:buAutoNum type="arabicPeriod"/>
            </a:pPr>
            <a:r>
              <a:rPr lang="en-US"/>
              <a:t>問題集を確認して復習します</a:t>
            </a:r>
            <a:endParaRPr/>
          </a:p>
        </p:txBody>
      </p:sp>
      <p:sp>
        <p:nvSpPr>
          <p:cNvPr id="316" name="Google Shape;316;p54"/>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a:t>
            </a:fld>
            <a:endParaRPr/>
          </a:p>
        </p:txBody>
      </p:sp>
      <p:pic>
        <p:nvPicPr>
          <p:cNvPr id="317" name="Google Shape;317;p54" descr="イメージ"/>
          <p:cNvPicPr preferRelativeResize="0"/>
          <p:nvPr/>
        </p:nvPicPr>
        <p:blipFill rotWithShape="1">
          <a:blip r:embed="rId3">
            <a:alphaModFix/>
          </a:blip>
          <a:srcRect/>
          <a:stretch/>
        </p:blipFill>
        <p:spPr>
          <a:xfrm>
            <a:off x="7856526" y="4698946"/>
            <a:ext cx="3225253" cy="293498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07"/>
          <p:cNvSpPr txBox="1">
            <a:spLocks noGrp="1"/>
          </p:cNvSpPr>
          <p:nvPr>
            <p:ph type="title"/>
          </p:nvPr>
        </p:nvSpPr>
        <p:spPr>
          <a:xfrm>
            <a:off x="377763" y="3225800"/>
            <a:ext cx="122493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solidFill>
                  <a:srgbClr val="CC0000"/>
                </a:solidFill>
              </a:rPr>
              <a:t>宿題</a:t>
            </a:r>
            <a:endParaRPr>
              <a:solidFill>
                <a:srgbClr val="CC0000"/>
              </a:solidFill>
            </a:endParaRPr>
          </a:p>
        </p:txBody>
      </p:sp>
      <p:sp>
        <p:nvSpPr>
          <p:cNvPr id="747" name="Google Shape;747;p107"/>
          <p:cNvSpPr txBox="1">
            <a:spLocks noGrp="1"/>
          </p:cNvSpPr>
          <p:nvPr>
            <p:ph type="sldNum" idx="12"/>
          </p:nvPr>
        </p:nvSpPr>
        <p:spPr>
          <a:xfrm>
            <a:off x="12352551" y="9114940"/>
            <a:ext cx="281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0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宿題</a:t>
            </a:r>
            <a:endParaRPr sz="5800"/>
          </a:p>
        </p:txBody>
      </p:sp>
      <p:sp>
        <p:nvSpPr>
          <p:cNvPr id="753" name="Google Shape;753;p10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61</a:t>
            </a:fld>
            <a:endParaRPr/>
          </a:p>
        </p:txBody>
      </p:sp>
      <p:sp>
        <p:nvSpPr>
          <p:cNvPr id="754" name="Google Shape;754;p108"/>
          <p:cNvSpPr txBox="1">
            <a:spLocks noGrp="1"/>
          </p:cNvSpPr>
          <p:nvPr>
            <p:ph type="body" idx="1"/>
          </p:nvPr>
        </p:nvSpPr>
        <p:spPr>
          <a:xfrm>
            <a:off x="626050" y="2177100"/>
            <a:ext cx="11764800" cy="8964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sz="3400"/>
              <a:t>　　</a:t>
            </a:r>
            <a:r>
              <a:rPr lang="en-US" sz="3400">
                <a:solidFill>
                  <a:schemeClr val="dk1"/>
                </a:solidFill>
              </a:rPr>
              <a:t>宿題が</a:t>
            </a:r>
            <a:r>
              <a:rPr lang="en-US" sz="4100" b="1">
                <a:solidFill>
                  <a:schemeClr val="accent5"/>
                </a:solidFill>
              </a:rPr>
              <a:t>3つ</a:t>
            </a:r>
            <a:r>
              <a:rPr lang="en-US" sz="3400">
                <a:solidFill>
                  <a:schemeClr val="dk1"/>
                </a:solidFill>
              </a:rPr>
              <a:t>あります</a:t>
            </a:r>
            <a:r>
              <a:rPr lang="en-US" sz="3300">
                <a:solidFill>
                  <a:schemeClr val="dk1"/>
                </a:solidFill>
              </a:rPr>
              <a:t>。</a:t>
            </a:r>
            <a:endParaRPr sz="3400"/>
          </a:p>
        </p:txBody>
      </p:sp>
      <p:sp>
        <p:nvSpPr>
          <p:cNvPr id="755" name="Google Shape;755;p108"/>
          <p:cNvSpPr txBox="1"/>
          <p:nvPr/>
        </p:nvSpPr>
        <p:spPr>
          <a:xfrm>
            <a:off x="493700" y="3354850"/>
            <a:ext cx="12511200" cy="4941000"/>
          </a:xfrm>
          <a:prstGeom prst="rect">
            <a:avLst/>
          </a:prstGeom>
          <a:noFill/>
          <a:ln>
            <a:noFill/>
          </a:ln>
        </p:spPr>
        <p:txBody>
          <a:bodyPr spcFirstLastPara="1" wrap="square" lIns="91425" tIns="91425" rIns="91425" bIns="91425" anchor="t" anchorCtr="0">
            <a:spAutoFit/>
          </a:bodyPr>
          <a:lstStyle/>
          <a:p>
            <a:pPr marL="514350" lvl="0" indent="0" algn="l" rtl="0">
              <a:lnSpc>
                <a:spcPct val="150000"/>
              </a:lnSpc>
              <a:spcBef>
                <a:spcPts val="0"/>
              </a:spcBef>
              <a:spcAft>
                <a:spcPts val="0"/>
              </a:spcAft>
              <a:buClr>
                <a:schemeClr val="dk1"/>
              </a:buClr>
              <a:buSzPts val="1100"/>
              <a:buFont typeface="Arial"/>
              <a:buNone/>
            </a:pPr>
            <a:r>
              <a:rPr lang="en-US" sz="3000" b="1">
                <a:solidFill>
                  <a:schemeClr val="dk1"/>
                </a:solidFill>
              </a:rPr>
              <a:t>宿題① Quizletアプリによって勉強した内容を復習する</a:t>
            </a:r>
            <a:endParaRPr sz="3000" b="1">
              <a:solidFill>
                <a:schemeClr val="dk1"/>
              </a:solidFill>
            </a:endParaRPr>
          </a:p>
          <a:p>
            <a:pPr marL="514350" lvl="0" indent="0" algn="l" rtl="0">
              <a:lnSpc>
                <a:spcPct val="150000"/>
              </a:lnSpc>
              <a:spcBef>
                <a:spcPts val="0"/>
              </a:spcBef>
              <a:spcAft>
                <a:spcPts val="0"/>
              </a:spcAft>
              <a:buClr>
                <a:schemeClr val="dk1"/>
              </a:buClr>
              <a:buSzPts val="1100"/>
              <a:buFont typeface="Arial"/>
              <a:buNone/>
            </a:pPr>
            <a:r>
              <a:rPr lang="en-US" sz="3000" b="1">
                <a:solidFill>
                  <a:schemeClr val="dk1"/>
                </a:solidFill>
              </a:rPr>
              <a:t>宿題② 次の授業で使う語彙リストを予習する</a:t>
            </a:r>
            <a:br>
              <a:rPr lang="en-US" sz="3000" b="1">
                <a:solidFill>
                  <a:schemeClr val="dk1"/>
                </a:solidFill>
              </a:rPr>
            </a:br>
            <a:r>
              <a:rPr lang="en-US" sz="3000" b="1">
                <a:solidFill>
                  <a:schemeClr val="dk1"/>
                </a:solidFill>
              </a:rPr>
              <a:t>宿題③ 次の授業で勉強する内容について調べる</a:t>
            </a:r>
            <a:endParaRPr sz="3000" b="1">
              <a:solidFill>
                <a:schemeClr val="dk1"/>
              </a:solidFill>
            </a:endParaRPr>
          </a:p>
          <a:p>
            <a:pPr marL="971550" lvl="0" indent="0" algn="l" rtl="0">
              <a:lnSpc>
                <a:spcPct val="150000"/>
              </a:lnSpc>
              <a:spcBef>
                <a:spcPts val="0"/>
              </a:spcBef>
              <a:spcAft>
                <a:spcPts val="0"/>
              </a:spcAft>
              <a:buClr>
                <a:schemeClr val="dk1"/>
              </a:buClr>
              <a:buSzPts val="1100"/>
              <a:buFont typeface="Arial"/>
              <a:buNone/>
            </a:pPr>
            <a:endParaRPr sz="3000" b="1">
              <a:solidFill>
                <a:schemeClr val="dk1"/>
              </a:solidFill>
            </a:endParaRPr>
          </a:p>
          <a:p>
            <a:pPr marL="457200" lvl="0" indent="457200" algn="l" rtl="0">
              <a:lnSpc>
                <a:spcPct val="150000"/>
              </a:lnSpc>
              <a:spcBef>
                <a:spcPts val="0"/>
              </a:spcBef>
              <a:spcAft>
                <a:spcPts val="0"/>
              </a:spcAft>
              <a:buClr>
                <a:schemeClr val="dk1"/>
              </a:buClr>
              <a:buSzPts val="1100"/>
              <a:buFont typeface="Arial"/>
              <a:buNone/>
            </a:pPr>
            <a:r>
              <a:rPr lang="en-US" sz="3200" b="1">
                <a:solidFill>
                  <a:srgbClr val="CE2A06"/>
                </a:solidFill>
              </a:rPr>
              <a:t>提出期限：「次の授業の前日　18:00　まで」</a:t>
            </a:r>
            <a:endParaRPr sz="3500">
              <a:solidFill>
                <a:schemeClr val="dk1"/>
              </a:solidFill>
            </a:endParaRPr>
          </a:p>
          <a:p>
            <a:pPr marL="457200" lvl="0" indent="457200" algn="l" rtl="0">
              <a:lnSpc>
                <a:spcPct val="150000"/>
              </a:lnSpc>
              <a:spcBef>
                <a:spcPts val="0"/>
              </a:spcBef>
              <a:spcAft>
                <a:spcPts val="0"/>
              </a:spcAft>
              <a:buClr>
                <a:schemeClr val="dk1"/>
              </a:buClr>
              <a:buSzPts val="1100"/>
              <a:buFont typeface="Arial"/>
              <a:buNone/>
            </a:pPr>
            <a:r>
              <a:rPr lang="en-US" sz="3000">
                <a:solidFill>
                  <a:schemeClr val="dk1"/>
                </a:solidFill>
              </a:rPr>
              <a:t>次のスライドでそれぞれの宿題について説明します。</a:t>
            </a:r>
            <a:endParaRPr sz="3400"/>
          </a:p>
          <a:p>
            <a:pPr marL="457200" marR="0" lvl="0" indent="0" algn="l" rtl="0">
              <a:lnSpc>
                <a:spcPct val="115000"/>
              </a:lnSpc>
              <a:spcBef>
                <a:spcPts val="0"/>
              </a:spcBef>
              <a:spcAft>
                <a:spcPts val="100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09"/>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宿題</a:t>
            </a:r>
            <a:r>
              <a:rPr lang="en-US"/>
              <a:t>①</a:t>
            </a:r>
            <a:endParaRPr b="1"/>
          </a:p>
        </p:txBody>
      </p:sp>
      <p:sp>
        <p:nvSpPr>
          <p:cNvPr id="761" name="Google Shape;761;p109"/>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62</a:t>
            </a:fld>
            <a:endParaRPr/>
          </a:p>
        </p:txBody>
      </p:sp>
      <p:sp>
        <p:nvSpPr>
          <p:cNvPr id="762" name="Google Shape;762;p109"/>
          <p:cNvSpPr txBox="1"/>
          <p:nvPr/>
        </p:nvSpPr>
        <p:spPr>
          <a:xfrm>
            <a:off x="593300" y="2157800"/>
            <a:ext cx="12264600" cy="2569500"/>
          </a:xfrm>
          <a:prstGeom prst="rect">
            <a:avLst/>
          </a:prstGeom>
          <a:noFill/>
          <a:ln>
            <a:noFill/>
          </a:ln>
        </p:spPr>
        <p:txBody>
          <a:bodyPr spcFirstLastPara="1" wrap="square" lIns="91425" tIns="91425" rIns="91425" bIns="91425" anchor="t" anchorCtr="0">
            <a:spAutoFit/>
          </a:bodyPr>
          <a:lstStyle/>
          <a:p>
            <a:pPr marL="514350" lvl="0" indent="0" algn="l" rtl="0">
              <a:lnSpc>
                <a:spcPct val="115000"/>
              </a:lnSpc>
              <a:spcBef>
                <a:spcPts val="0"/>
              </a:spcBef>
              <a:spcAft>
                <a:spcPts val="0"/>
              </a:spcAft>
              <a:buNone/>
            </a:pPr>
            <a:r>
              <a:rPr lang="en-US" sz="3200" b="1">
                <a:solidFill>
                  <a:schemeClr val="dk1"/>
                </a:solidFill>
              </a:rPr>
              <a:t>Quizletアプリによって勉強した内容を復習する</a:t>
            </a:r>
            <a:endParaRPr sz="3200" b="1">
              <a:solidFill>
                <a:schemeClr val="dk1"/>
              </a:solidFill>
            </a:endParaRPr>
          </a:p>
          <a:p>
            <a:pPr marL="514350" lvl="0" indent="0" algn="l" rtl="0">
              <a:lnSpc>
                <a:spcPct val="115000"/>
              </a:lnSpc>
              <a:spcBef>
                <a:spcPts val="0"/>
              </a:spcBef>
              <a:spcAft>
                <a:spcPts val="0"/>
              </a:spcAft>
              <a:buNone/>
            </a:pPr>
            <a:endParaRPr sz="3200" b="1">
              <a:solidFill>
                <a:schemeClr val="dk1"/>
              </a:solidFill>
            </a:endParaRPr>
          </a:p>
          <a:p>
            <a:pPr marL="457200" lvl="0" indent="0" algn="l" rtl="0">
              <a:lnSpc>
                <a:spcPct val="150000"/>
              </a:lnSpc>
              <a:spcBef>
                <a:spcPts val="0"/>
              </a:spcBef>
              <a:spcAft>
                <a:spcPts val="0"/>
              </a:spcAft>
              <a:buNone/>
            </a:pPr>
            <a:r>
              <a:rPr lang="en-US" sz="3000">
                <a:solidFill>
                  <a:schemeClr val="dk1"/>
                </a:solidFill>
              </a:rPr>
              <a:t>自分が参加したクラスの勉強セットを使って復習してください</a:t>
            </a:r>
            <a:endParaRPr sz="3000">
              <a:solidFill>
                <a:schemeClr val="dk1"/>
              </a:solidFill>
            </a:endParaRPr>
          </a:p>
          <a:p>
            <a:pPr marL="0" lvl="0" indent="0" algn="l" rtl="0">
              <a:lnSpc>
                <a:spcPct val="150000"/>
              </a:lnSpc>
              <a:spcBef>
                <a:spcPts val="1000"/>
              </a:spcBef>
              <a:spcAft>
                <a:spcPts val="1000"/>
              </a:spcAft>
              <a:buNone/>
            </a:pPr>
            <a:endParaRPr sz="2800">
              <a:solidFill>
                <a:schemeClr val="dk1"/>
              </a:solidFill>
            </a:endParaRPr>
          </a:p>
        </p:txBody>
      </p:sp>
      <p:pic>
        <p:nvPicPr>
          <p:cNvPr id="763" name="Google Shape;763;p109"/>
          <p:cNvPicPr preferRelativeResize="0"/>
          <p:nvPr/>
        </p:nvPicPr>
        <p:blipFill>
          <a:blip r:embed="rId3">
            <a:alphaModFix/>
          </a:blip>
          <a:stretch>
            <a:fillRect/>
          </a:stretch>
        </p:blipFill>
        <p:spPr>
          <a:xfrm>
            <a:off x="7879500" y="4307750"/>
            <a:ext cx="4078901" cy="3977800"/>
          </a:xfrm>
          <a:prstGeom prst="rect">
            <a:avLst/>
          </a:prstGeom>
          <a:noFill/>
          <a:ln>
            <a:noFill/>
          </a:ln>
        </p:spPr>
      </p:pic>
      <p:pic>
        <p:nvPicPr>
          <p:cNvPr id="764" name="Google Shape;764;p109"/>
          <p:cNvPicPr preferRelativeResize="0"/>
          <p:nvPr/>
        </p:nvPicPr>
        <p:blipFill rotWithShape="1">
          <a:blip r:embed="rId4">
            <a:alphaModFix/>
          </a:blip>
          <a:srcRect r="29844"/>
          <a:stretch/>
        </p:blipFill>
        <p:spPr>
          <a:xfrm>
            <a:off x="1046400" y="5153850"/>
            <a:ext cx="6021449" cy="1046664"/>
          </a:xfrm>
          <a:prstGeom prst="rect">
            <a:avLst/>
          </a:prstGeom>
          <a:noFill/>
          <a:ln w="9525" cap="flat" cmpd="sng">
            <a:solidFill>
              <a:schemeClr val="dk2"/>
            </a:solidFill>
            <a:prstDash val="solid"/>
            <a:round/>
            <a:headEnd type="none" w="sm" len="sm"/>
            <a:tailEnd type="none" w="sm" len="sm"/>
          </a:ln>
        </p:spPr>
      </p:pic>
      <p:pic>
        <p:nvPicPr>
          <p:cNvPr id="765" name="Google Shape;765;p109"/>
          <p:cNvPicPr preferRelativeResize="0"/>
          <p:nvPr/>
        </p:nvPicPr>
        <p:blipFill rotWithShape="1">
          <a:blip r:embed="rId5">
            <a:alphaModFix/>
          </a:blip>
          <a:srcRect r="29681"/>
          <a:stretch/>
        </p:blipFill>
        <p:spPr>
          <a:xfrm>
            <a:off x="1046400" y="6200514"/>
            <a:ext cx="6021451" cy="1966460"/>
          </a:xfrm>
          <a:prstGeom prst="rect">
            <a:avLst/>
          </a:prstGeom>
          <a:noFill/>
          <a:ln w="9525" cap="flat" cmpd="sng">
            <a:solidFill>
              <a:schemeClr val="dk2"/>
            </a:solidFill>
            <a:prstDash val="solid"/>
            <a:round/>
            <a:headEnd type="none" w="sm" len="sm"/>
            <a:tailEnd type="none" w="sm" len="sm"/>
          </a:ln>
        </p:spPr>
      </p:pic>
      <p:sp>
        <p:nvSpPr>
          <p:cNvPr id="766" name="Google Shape;766;p109"/>
          <p:cNvSpPr txBox="1"/>
          <p:nvPr/>
        </p:nvSpPr>
        <p:spPr>
          <a:xfrm>
            <a:off x="1532263" y="8420400"/>
            <a:ext cx="4886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t>ウェブサイトのイメージ</a:t>
            </a:r>
            <a:endParaRPr sz="2600"/>
          </a:p>
        </p:txBody>
      </p:sp>
      <p:sp>
        <p:nvSpPr>
          <p:cNvPr id="767" name="Google Shape;767;p109"/>
          <p:cNvSpPr txBox="1"/>
          <p:nvPr/>
        </p:nvSpPr>
        <p:spPr>
          <a:xfrm>
            <a:off x="8148438" y="8420400"/>
            <a:ext cx="33777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t>アプリのイメージ</a:t>
            </a:r>
            <a:endParaRPr sz="26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110"/>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宿題</a:t>
            </a:r>
            <a:r>
              <a:rPr lang="en-US" b="1"/>
              <a:t>②</a:t>
            </a:r>
            <a:endParaRPr b="1"/>
          </a:p>
        </p:txBody>
      </p:sp>
      <p:sp>
        <p:nvSpPr>
          <p:cNvPr id="773" name="Google Shape;773;p110"/>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63</a:t>
            </a:fld>
            <a:endParaRPr/>
          </a:p>
        </p:txBody>
      </p:sp>
      <p:sp>
        <p:nvSpPr>
          <p:cNvPr id="774" name="Google Shape;774;p110"/>
          <p:cNvSpPr txBox="1"/>
          <p:nvPr/>
        </p:nvSpPr>
        <p:spPr>
          <a:xfrm>
            <a:off x="593300" y="2157800"/>
            <a:ext cx="12264600" cy="4556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200" b="1"/>
              <a:t>　語彙リストを予習しておいてください。</a:t>
            </a:r>
            <a:endParaRPr sz="3200">
              <a:solidFill>
                <a:schemeClr val="dk1"/>
              </a:solidFill>
              <a:highlight>
                <a:srgbClr val="FFFFFF"/>
              </a:highlight>
            </a:endParaRPr>
          </a:p>
          <a:p>
            <a:pPr marL="457200" lvl="0" indent="-406400" algn="l" rtl="0">
              <a:lnSpc>
                <a:spcPct val="150000"/>
              </a:lnSpc>
              <a:spcBef>
                <a:spcPts val="2400"/>
              </a:spcBef>
              <a:spcAft>
                <a:spcPts val="0"/>
              </a:spcAft>
              <a:buClr>
                <a:schemeClr val="dk1"/>
              </a:buClr>
              <a:buSzPts val="2800"/>
              <a:buAutoNum type="arabicPeriod"/>
            </a:pPr>
            <a:r>
              <a:rPr lang="en-US" sz="2800" u="sng">
                <a:solidFill>
                  <a:schemeClr val="hlink"/>
                </a:solidFill>
                <a:hlinkClick r:id="rId3"/>
              </a:rPr>
              <a:t>3回目の予習語彙リスト</a:t>
            </a:r>
            <a:r>
              <a:rPr lang="en-US" sz="2800">
                <a:solidFill>
                  <a:schemeClr val="dk1"/>
                </a:solidFill>
              </a:rPr>
              <a:t>のシートをコピーして、</a:t>
            </a:r>
            <a:br>
              <a:rPr lang="en-US" sz="2800">
                <a:solidFill>
                  <a:schemeClr val="accent5"/>
                </a:solidFill>
              </a:rPr>
            </a:br>
            <a:r>
              <a:rPr lang="en-US" sz="2800">
                <a:solidFill>
                  <a:schemeClr val="dk1"/>
                </a:solidFill>
              </a:rPr>
              <a:t>1回目の授業の宿題で作成した自分用の語彙一覧ファイルに格納します</a:t>
            </a:r>
            <a:endParaRPr sz="2800">
              <a:solidFill>
                <a:schemeClr val="dk1"/>
              </a:solidFill>
              <a:highlight>
                <a:srgbClr val="FFFFFF"/>
              </a:highlight>
            </a:endParaRPr>
          </a:p>
          <a:p>
            <a:pPr marL="457200" lvl="0" indent="-406400" algn="l" rtl="0">
              <a:lnSpc>
                <a:spcPct val="150000"/>
              </a:lnSpc>
              <a:spcBef>
                <a:spcPts val="2400"/>
              </a:spcBef>
              <a:spcAft>
                <a:spcPts val="1000"/>
              </a:spcAft>
              <a:buClr>
                <a:schemeClr val="dk1"/>
              </a:buClr>
              <a:buSzPts val="2800"/>
              <a:buAutoNum type="arabicPeriod"/>
            </a:pPr>
            <a:r>
              <a:rPr lang="en-US" sz="2800">
                <a:solidFill>
                  <a:schemeClr val="dk1"/>
                </a:solidFill>
              </a:rPr>
              <a:t>言葉の</a:t>
            </a:r>
            <a:r>
              <a:rPr lang="en-US" sz="2800">
                <a:solidFill>
                  <a:schemeClr val="accent5"/>
                </a:solidFill>
              </a:rPr>
              <a:t>読み方</a:t>
            </a:r>
            <a:r>
              <a:rPr lang="en-US" sz="2800">
                <a:solidFill>
                  <a:schemeClr val="dk1"/>
                </a:solidFill>
              </a:rPr>
              <a:t>と</a:t>
            </a:r>
            <a:r>
              <a:rPr lang="en-US" sz="2800">
                <a:solidFill>
                  <a:schemeClr val="accent5"/>
                </a:solidFill>
              </a:rPr>
              <a:t>意味</a:t>
            </a:r>
            <a:r>
              <a:rPr lang="en-US" sz="2800">
                <a:solidFill>
                  <a:schemeClr val="dk1"/>
                </a:solidFill>
              </a:rPr>
              <a:t>を勉強してから、</a:t>
            </a:r>
            <a:br>
              <a:rPr lang="en-US" sz="2800">
                <a:solidFill>
                  <a:schemeClr val="dk1"/>
                </a:solidFill>
              </a:rPr>
            </a:br>
            <a:r>
              <a:rPr lang="en-US" sz="2800">
                <a:solidFill>
                  <a:schemeClr val="accent5"/>
                </a:solidFill>
              </a:rPr>
              <a:t>例文</a:t>
            </a:r>
            <a:r>
              <a:rPr lang="en-US" sz="2800">
                <a:solidFill>
                  <a:schemeClr val="dk1"/>
                </a:solidFill>
              </a:rPr>
              <a:t>を作成して「例文」列に記載します</a:t>
            </a:r>
            <a:br>
              <a:rPr lang="en-US" sz="2800">
                <a:solidFill>
                  <a:schemeClr val="dk1"/>
                </a:solidFill>
              </a:rPr>
            </a:br>
            <a:r>
              <a:rPr lang="en-US" sz="2800">
                <a:solidFill>
                  <a:schemeClr val="dk1"/>
                </a:solidFill>
              </a:rPr>
              <a:t>　	</a:t>
            </a:r>
            <a:endParaRPr sz="2800">
              <a:solidFill>
                <a:schemeClr val="dk1"/>
              </a:solidFill>
            </a:endParaRPr>
          </a:p>
        </p:txBody>
      </p:sp>
      <p:pic>
        <p:nvPicPr>
          <p:cNvPr id="775" name="Google Shape;775;p110"/>
          <p:cNvPicPr preferRelativeResize="0"/>
          <p:nvPr/>
        </p:nvPicPr>
        <p:blipFill>
          <a:blip r:embed="rId4">
            <a:alphaModFix/>
          </a:blip>
          <a:stretch>
            <a:fillRect/>
          </a:stretch>
        </p:blipFill>
        <p:spPr>
          <a:xfrm>
            <a:off x="8290025" y="6327650"/>
            <a:ext cx="2867950" cy="295035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1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宿題③</a:t>
            </a:r>
            <a:endParaRPr/>
          </a:p>
        </p:txBody>
      </p:sp>
      <p:sp>
        <p:nvSpPr>
          <p:cNvPr id="781" name="Google Shape;781;p11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64</a:t>
            </a:fld>
            <a:endParaRPr/>
          </a:p>
        </p:txBody>
      </p:sp>
      <p:sp>
        <p:nvSpPr>
          <p:cNvPr id="782" name="Google Shape;782;p111"/>
          <p:cNvSpPr txBox="1">
            <a:spLocks noGrp="1"/>
          </p:cNvSpPr>
          <p:nvPr>
            <p:ph type="body" idx="1"/>
          </p:nvPr>
        </p:nvSpPr>
        <p:spPr>
          <a:xfrm>
            <a:off x="723900" y="3962300"/>
            <a:ext cx="11764800" cy="22200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None/>
            </a:pPr>
            <a:r>
              <a:rPr lang="en-US"/>
              <a:t>情報セキュリティに関して、以下の内容を調べて来てください</a:t>
            </a:r>
            <a:endParaRPr/>
          </a:p>
          <a:p>
            <a:pPr marL="457200" lvl="0" indent="-431800" algn="l" rtl="0">
              <a:lnSpc>
                <a:spcPct val="115000"/>
              </a:lnSpc>
              <a:spcBef>
                <a:spcPts val="0"/>
              </a:spcBef>
              <a:spcAft>
                <a:spcPts val="0"/>
              </a:spcAft>
              <a:buClr>
                <a:schemeClr val="accent5"/>
              </a:buClr>
              <a:buSzPts val="3200"/>
              <a:buChar char="❏"/>
            </a:pPr>
            <a:r>
              <a:rPr lang="en-US">
                <a:solidFill>
                  <a:schemeClr val="accent5"/>
                </a:solidFill>
              </a:rPr>
              <a:t>Hệ thống quản lý bảo mật thông tin</a:t>
            </a:r>
            <a:endParaRPr>
              <a:solidFill>
                <a:schemeClr val="accent5"/>
              </a:solidFill>
            </a:endParaRPr>
          </a:p>
          <a:p>
            <a:pPr marL="457200" lvl="0" indent="-431800" algn="l" rtl="0">
              <a:lnSpc>
                <a:spcPct val="115000"/>
              </a:lnSpc>
              <a:spcBef>
                <a:spcPts val="0"/>
              </a:spcBef>
              <a:spcAft>
                <a:spcPts val="0"/>
              </a:spcAft>
              <a:buClr>
                <a:schemeClr val="accent5"/>
              </a:buClr>
              <a:buSzPts val="3200"/>
              <a:buChar char="❏"/>
            </a:pPr>
            <a:r>
              <a:rPr lang="en-US">
                <a:solidFill>
                  <a:schemeClr val="accent5"/>
                </a:solidFill>
              </a:rPr>
              <a:t>Phương pháp ngăn chặn rò rỉ thông tin</a:t>
            </a:r>
            <a:endParaRPr>
              <a:solidFill>
                <a:schemeClr val="accent5"/>
              </a:solidFill>
            </a:endParaRPr>
          </a:p>
        </p:txBody>
      </p:sp>
      <p:sp>
        <p:nvSpPr>
          <p:cNvPr id="783" name="Google Shape;783;p111"/>
          <p:cNvSpPr txBox="1">
            <a:spLocks noGrp="1"/>
          </p:cNvSpPr>
          <p:nvPr>
            <p:ph type="body" idx="1"/>
          </p:nvPr>
        </p:nvSpPr>
        <p:spPr>
          <a:xfrm>
            <a:off x="647700" y="2514500"/>
            <a:ext cx="11764800" cy="8964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b="1"/>
              <a:t>3回目の授業では、引き続き</a:t>
            </a:r>
            <a:r>
              <a:rPr lang="en-US" b="1">
                <a:solidFill>
                  <a:srgbClr val="CC0000"/>
                </a:solidFill>
              </a:rPr>
              <a:t>「</a:t>
            </a:r>
            <a:r>
              <a:rPr lang="en-US" b="1">
                <a:solidFill>
                  <a:schemeClr val="accent5"/>
                </a:solidFill>
              </a:rPr>
              <a:t>情報セキュリティ」</a:t>
            </a:r>
            <a:r>
              <a:rPr lang="en-US" b="1"/>
              <a:t>を勉強します</a:t>
            </a:r>
            <a:endParaRPr sz="3600" b="1"/>
          </a:p>
        </p:txBody>
      </p:sp>
      <p:pic>
        <p:nvPicPr>
          <p:cNvPr id="784" name="Google Shape;784;p111"/>
          <p:cNvPicPr preferRelativeResize="0"/>
          <p:nvPr/>
        </p:nvPicPr>
        <p:blipFill>
          <a:blip r:embed="rId3">
            <a:alphaModFix/>
          </a:blip>
          <a:stretch>
            <a:fillRect/>
          </a:stretch>
        </p:blipFill>
        <p:spPr>
          <a:xfrm>
            <a:off x="8290025" y="6327650"/>
            <a:ext cx="3460775" cy="2861825"/>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1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b="0"/>
              <a:t>ミニ</a:t>
            </a:r>
            <a:r>
              <a:rPr lang="en-US" sz="6400" b="0" i="0" u="none" strike="noStrike" cap="none">
                <a:solidFill>
                  <a:srgbClr val="C63024"/>
                </a:solidFill>
                <a:latin typeface="Arial"/>
                <a:ea typeface="Arial"/>
                <a:cs typeface="Arial"/>
                <a:sym typeface="Arial"/>
              </a:rPr>
              <a:t>テスト</a:t>
            </a:r>
            <a:endParaRPr/>
          </a:p>
        </p:txBody>
      </p:sp>
      <p:sp>
        <p:nvSpPr>
          <p:cNvPr id="790" name="Google Shape;790;p11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65</a:t>
            </a:fld>
            <a:endParaRPr/>
          </a:p>
        </p:txBody>
      </p:sp>
      <p:sp>
        <p:nvSpPr>
          <p:cNvPr id="791" name="Google Shape;791;p112"/>
          <p:cNvSpPr/>
          <p:nvPr/>
        </p:nvSpPr>
        <p:spPr>
          <a:xfrm>
            <a:off x="761025" y="2995050"/>
            <a:ext cx="11508000" cy="5573700"/>
          </a:xfrm>
          <a:prstGeom prst="rect">
            <a:avLst/>
          </a:prstGeom>
          <a:solidFill>
            <a:srgbClr val="00F900">
              <a:alpha val="2350"/>
            </a:srgbClr>
          </a:solidFill>
          <a:ln w="12700" cap="flat" cmpd="sng">
            <a:solidFill>
              <a:srgbClr val="000000"/>
            </a:solidFill>
            <a:prstDash val="solid"/>
            <a:miter lim="400000"/>
            <a:headEnd type="none" w="sm" len="sm"/>
            <a:tailEnd type="none" w="sm" len="sm"/>
          </a:ln>
        </p:spPr>
        <p:txBody>
          <a:bodyPr spcFirstLastPara="1" wrap="square" lIns="355600" tIns="355600" rIns="355600" bIns="355600" anchor="ctr" anchorCtr="0">
            <a:noAutofit/>
          </a:bodyPr>
          <a:lstStyle/>
          <a:p>
            <a:pPr marL="0" marR="0" lvl="0" indent="0" algn="ctr" rtl="0">
              <a:lnSpc>
                <a:spcPct val="100000"/>
              </a:lnSpc>
              <a:spcBef>
                <a:spcPts val="0"/>
              </a:spcBef>
              <a:spcAft>
                <a:spcPts val="0"/>
              </a:spcAft>
              <a:buClr>
                <a:schemeClr val="accent5"/>
              </a:buClr>
              <a:buSzPts val="5600"/>
              <a:buFont typeface="Arial"/>
              <a:buNone/>
            </a:pPr>
            <a:r>
              <a:rPr lang="en-US" sz="5000" b="0" i="0" u="none" strike="noStrike" cap="none">
                <a:solidFill>
                  <a:schemeClr val="accent5"/>
                </a:solidFill>
                <a:latin typeface="Arial"/>
                <a:ea typeface="Arial"/>
                <a:cs typeface="Arial"/>
                <a:sym typeface="Arial"/>
              </a:rPr>
              <a:t>来週の授業</a:t>
            </a:r>
            <a:r>
              <a:rPr lang="en-US" sz="5000">
                <a:solidFill>
                  <a:schemeClr val="accent5"/>
                </a:solidFill>
              </a:rPr>
              <a:t>で</a:t>
            </a:r>
            <a:endParaRPr sz="800"/>
          </a:p>
          <a:p>
            <a:pPr marL="0" marR="0" lvl="0" indent="0" algn="ctr" rtl="0">
              <a:lnSpc>
                <a:spcPct val="100000"/>
              </a:lnSpc>
              <a:spcBef>
                <a:spcPts val="0"/>
              </a:spcBef>
              <a:spcAft>
                <a:spcPts val="0"/>
              </a:spcAft>
              <a:buClr>
                <a:schemeClr val="accent5"/>
              </a:buClr>
              <a:buSzPts val="5600"/>
              <a:buFont typeface="Arial"/>
              <a:buNone/>
            </a:pPr>
            <a:r>
              <a:rPr lang="en-US" sz="5000">
                <a:solidFill>
                  <a:schemeClr val="accent5"/>
                </a:solidFill>
              </a:rPr>
              <a:t> 勉強した内容</a:t>
            </a:r>
            <a:r>
              <a:rPr lang="en-US" sz="5000" b="0" i="0" u="none" strike="noStrike" cap="none">
                <a:solidFill>
                  <a:schemeClr val="accent5"/>
                </a:solidFill>
                <a:latin typeface="Arial"/>
                <a:ea typeface="Arial"/>
                <a:cs typeface="Arial"/>
                <a:sym typeface="Arial"/>
              </a:rPr>
              <a:t>について</a:t>
            </a:r>
            <a:endParaRPr sz="800"/>
          </a:p>
          <a:p>
            <a:pPr marL="0" marR="0" lvl="0" indent="0" algn="ctr" rtl="0">
              <a:lnSpc>
                <a:spcPct val="100000"/>
              </a:lnSpc>
              <a:spcBef>
                <a:spcPts val="0"/>
              </a:spcBef>
              <a:spcAft>
                <a:spcPts val="0"/>
              </a:spcAft>
              <a:buClr>
                <a:schemeClr val="accent5"/>
              </a:buClr>
              <a:buSzPts val="5600"/>
              <a:buFont typeface="Arial"/>
              <a:buNone/>
            </a:pPr>
            <a:r>
              <a:rPr lang="en-US" sz="5000">
                <a:solidFill>
                  <a:schemeClr val="accent5"/>
                </a:solidFill>
              </a:rPr>
              <a:t>ミニ</a:t>
            </a:r>
            <a:r>
              <a:rPr lang="en-US" sz="5000" b="0" i="0" u="none" strike="noStrike" cap="none">
                <a:solidFill>
                  <a:schemeClr val="accent5"/>
                </a:solidFill>
                <a:latin typeface="Arial"/>
                <a:ea typeface="Arial"/>
                <a:cs typeface="Arial"/>
                <a:sym typeface="Arial"/>
              </a:rPr>
              <a:t>テストを実施します</a:t>
            </a:r>
            <a:endParaRPr sz="800"/>
          </a:p>
          <a:p>
            <a:pPr marL="0" marR="0" lvl="0" indent="0" algn="ctr" rtl="0">
              <a:lnSpc>
                <a:spcPct val="100000"/>
              </a:lnSpc>
              <a:spcBef>
                <a:spcPts val="0"/>
              </a:spcBef>
              <a:spcAft>
                <a:spcPts val="0"/>
              </a:spcAft>
              <a:buClr>
                <a:schemeClr val="accent5"/>
              </a:buClr>
              <a:buSzPts val="5600"/>
              <a:buFont typeface="Arial"/>
              <a:buNone/>
            </a:pPr>
            <a:endParaRPr sz="5000" b="0" i="0" u="none" strike="noStrike" cap="none">
              <a:solidFill>
                <a:schemeClr val="accent5"/>
              </a:solidFill>
              <a:latin typeface="Arial"/>
              <a:ea typeface="Arial"/>
              <a:cs typeface="Arial"/>
              <a:sym typeface="Arial"/>
            </a:endParaRPr>
          </a:p>
          <a:p>
            <a:pPr marL="0" marR="0" lvl="0" indent="0" algn="ctr" rtl="0">
              <a:lnSpc>
                <a:spcPct val="100000"/>
              </a:lnSpc>
              <a:spcBef>
                <a:spcPts val="0"/>
              </a:spcBef>
              <a:spcAft>
                <a:spcPts val="0"/>
              </a:spcAft>
              <a:buClr>
                <a:schemeClr val="accent5"/>
              </a:buClr>
              <a:buSzPts val="5600"/>
              <a:buFont typeface="Arial"/>
              <a:buNone/>
            </a:pPr>
            <a:r>
              <a:rPr lang="en-US" sz="5000" b="0" i="0" u="none" strike="noStrike" cap="none">
                <a:solidFill>
                  <a:schemeClr val="accent5"/>
                </a:solidFill>
                <a:latin typeface="Arial"/>
                <a:ea typeface="Arial"/>
                <a:cs typeface="Arial"/>
                <a:sym typeface="Arial"/>
              </a:rPr>
              <a:t>しっかり復習しておいてください</a:t>
            </a:r>
            <a:r>
              <a:rPr lang="en-US" sz="5000">
                <a:solidFill>
                  <a:schemeClr val="accent5"/>
                </a:solidFill>
              </a:rPr>
              <a:t>！</a:t>
            </a:r>
            <a:endParaRPr sz="800"/>
          </a:p>
        </p:txBody>
      </p:sp>
      <p:pic>
        <p:nvPicPr>
          <p:cNvPr id="792" name="Google Shape;792;p112"/>
          <p:cNvPicPr preferRelativeResize="0"/>
          <p:nvPr/>
        </p:nvPicPr>
        <p:blipFill>
          <a:blip r:embed="rId3">
            <a:alphaModFix/>
          </a:blip>
          <a:stretch>
            <a:fillRect/>
          </a:stretch>
        </p:blipFill>
        <p:spPr>
          <a:xfrm>
            <a:off x="9430550" y="523775"/>
            <a:ext cx="2813277" cy="210994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13"/>
          <p:cNvSpPr/>
          <p:nvPr/>
        </p:nvSpPr>
        <p:spPr>
          <a:xfrm>
            <a:off x="465990" y="3321050"/>
            <a:ext cx="12072900" cy="2578200"/>
          </a:xfrm>
          <a:prstGeom prst="rect">
            <a:avLst/>
          </a:prstGeom>
          <a:solidFill>
            <a:srgbClr val="FFFFFF">
              <a:alpha val="81570"/>
            </a:srgbClr>
          </a:solidFill>
          <a:ln>
            <a:noFill/>
          </a:ln>
          <a:effectLst>
            <a:outerShdw blurRad="355600" rotWithShape="0">
              <a:srgbClr val="000000">
                <a:alpha val="74510"/>
              </a:srgbClr>
            </a:outerShdw>
          </a:effectLst>
        </p:spPr>
        <p:txBody>
          <a:bodyPr spcFirstLastPara="1" wrap="square" lIns="355600" tIns="355600" rIns="355600" bIns="355600" anchor="ctr" anchorCtr="0">
            <a:noAutofit/>
          </a:bodyPr>
          <a:lstStyle/>
          <a:p>
            <a:pPr marL="0" marR="0" lvl="0" indent="0" algn="ctr" rtl="0">
              <a:lnSpc>
                <a:spcPct val="115000"/>
              </a:lnSpc>
              <a:spcBef>
                <a:spcPts val="0"/>
              </a:spcBef>
              <a:spcAft>
                <a:spcPts val="0"/>
              </a:spcAft>
              <a:buClr>
                <a:schemeClr val="accent5"/>
              </a:buClr>
              <a:buSzPts val="6000"/>
              <a:buFont typeface="Arial"/>
              <a:buNone/>
            </a:pPr>
            <a:r>
              <a:rPr lang="en-US" sz="5400" b="0" i="0" u="none" strike="noStrike" cap="none">
                <a:solidFill>
                  <a:schemeClr val="accent5"/>
                </a:solidFill>
                <a:latin typeface="Arial"/>
                <a:ea typeface="Arial"/>
                <a:cs typeface="Arial"/>
                <a:sym typeface="Arial"/>
              </a:rPr>
              <a:t>今日の授業は終わりです</a:t>
            </a:r>
            <a:endParaRPr sz="5400" b="0" i="0" u="none" strike="noStrike" cap="none">
              <a:solidFill>
                <a:schemeClr val="accent5"/>
              </a:solidFill>
              <a:latin typeface="Arial"/>
              <a:ea typeface="Arial"/>
              <a:cs typeface="Arial"/>
              <a:sym typeface="Arial"/>
            </a:endParaRPr>
          </a:p>
          <a:p>
            <a:pPr marL="0" marR="0" lvl="0" indent="0" algn="ctr" rtl="0">
              <a:lnSpc>
                <a:spcPct val="115000"/>
              </a:lnSpc>
              <a:spcBef>
                <a:spcPts val="0"/>
              </a:spcBef>
              <a:spcAft>
                <a:spcPts val="0"/>
              </a:spcAft>
              <a:buClr>
                <a:schemeClr val="accent5"/>
              </a:buClr>
              <a:buSzPts val="6000"/>
              <a:buFont typeface="Arial"/>
              <a:buNone/>
            </a:pPr>
            <a:r>
              <a:rPr lang="en-US" sz="5400" b="0" i="0" u="none" strike="noStrike" cap="none">
                <a:solidFill>
                  <a:schemeClr val="accent5"/>
                </a:solidFill>
                <a:latin typeface="Arial"/>
                <a:ea typeface="Arial"/>
                <a:cs typeface="Arial"/>
                <a:sym typeface="Arial"/>
              </a:rPr>
              <a:t>また会いましょう</a:t>
            </a:r>
            <a:endParaRPr sz="5400" b="0" i="0" u="none" strike="noStrike" cap="none">
              <a:solidFill>
                <a:schemeClr val="accent5"/>
              </a:solidFill>
              <a:latin typeface="Arial"/>
              <a:ea typeface="Arial"/>
              <a:cs typeface="Arial"/>
              <a:sym typeface="Arial"/>
            </a:endParaRPr>
          </a:p>
        </p:txBody>
      </p:sp>
      <p:sp>
        <p:nvSpPr>
          <p:cNvPr id="798" name="Google Shape;798;p113"/>
          <p:cNvSpPr/>
          <p:nvPr/>
        </p:nvSpPr>
        <p:spPr>
          <a:xfrm>
            <a:off x="465990" y="6098147"/>
            <a:ext cx="12072900" cy="1384200"/>
          </a:xfrm>
          <a:prstGeom prst="rect">
            <a:avLst/>
          </a:prstGeom>
          <a:solidFill>
            <a:srgbClr val="FFFFFF">
              <a:alpha val="81570"/>
            </a:srgbClr>
          </a:solidFill>
          <a:ln>
            <a:noFill/>
          </a:ln>
          <a:effectLst>
            <a:outerShdw blurRad="355600" rotWithShape="0">
              <a:srgbClr val="000000">
                <a:alpha val="74510"/>
              </a:srgbClr>
            </a:outerShdw>
          </a:effectLst>
        </p:spPr>
        <p:txBody>
          <a:bodyPr spcFirstLastPara="1" wrap="square" lIns="241300" tIns="241300" rIns="241300" bIns="241300" anchor="t" anchorCtr="0">
            <a:noAutofit/>
          </a:bodyPr>
          <a:lstStyle/>
          <a:p>
            <a:pPr marL="0" marR="0" lvl="0" indent="0" algn="ctr" rtl="0">
              <a:lnSpc>
                <a:spcPct val="100000"/>
              </a:lnSpc>
              <a:spcBef>
                <a:spcPts val="0"/>
              </a:spcBef>
              <a:spcAft>
                <a:spcPts val="0"/>
              </a:spcAft>
              <a:buClr>
                <a:schemeClr val="accent5"/>
              </a:buClr>
              <a:buSzPts val="5300"/>
              <a:buFont typeface="Palatino"/>
              <a:buNone/>
            </a:pPr>
            <a:r>
              <a:rPr lang="en-US" sz="5300" b="0" i="1" u="none" strike="noStrike" cap="none">
                <a:solidFill>
                  <a:schemeClr val="accent5"/>
                </a:solidFill>
                <a:latin typeface="Arial"/>
                <a:ea typeface="Arial"/>
                <a:cs typeface="Arial"/>
                <a:sym typeface="Arial"/>
              </a:rPr>
              <a:t>Hẹn gặp lại lần sau</a:t>
            </a:r>
            <a:endParaRPr sz="5300" b="0" i="1" u="none" strike="noStrike" cap="none">
              <a:solidFill>
                <a:schemeClr val="accent5"/>
              </a:solidFill>
              <a:latin typeface="Arial"/>
              <a:ea typeface="Arial"/>
              <a:cs typeface="Arial"/>
              <a:sym typeface="Arial"/>
            </a:endParaRPr>
          </a:p>
          <a:p>
            <a:pPr marL="0" marR="0" lvl="0" indent="0" algn="ctr" rtl="0">
              <a:lnSpc>
                <a:spcPct val="100000"/>
              </a:lnSpc>
              <a:spcBef>
                <a:spcPts val="0"/>
              </a:spcBef>
              <a:spcAft>
                <a:spcPts val="0"/>
              </a:spcAft>
              <a:buClr>
                <a:schemeClr val="accent5"/>
              </a:buClr>
              <a:buSzPts val="5300"/>
              <a:buFont typeface="Palatino"/>
              <a:buNone/>
            </a:pPr>
            <a:endParaRPr sz="5300" b="0" i="1" u="none" strike="noStrike" cap="none">
              <a:solidFill>
                <a:schemeClr val="accent5"/>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ノート作成</a:t>
            </a:r>
            <a:endParaRPr/>
          </a:p>
        </p:txBody>
      </p:sp>
      <p:sp>
        <p:nvSpPr>
          <p:cNvPr id="323" name="Google Shape;323;p5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ノート作成</a:t>
            </a:r>
            <a:endParaRPr/>
          </a:p>
        </p:txBody>
      </p:sp>
      <p:sp>
        <p:nvSpPr>
          <p:cNvPr id="329" name="Google Shape;329;p56"/>
          <p:cNvSpPr txBox="1">
            <a:spLocks noGrp="1"/>
          </p:cNvSpPr>
          <p:nvPr>
            <p:ph type="body" idx="1"/>
          </p:nvPr>
        </p:nvSpPr>
        <p:spPr>
          <a:xfrm>
            <a:off x="696675" y="2454225"/>
            <a:ext cx="11900100" cy="7098600"/>
          </a:xfrm>
          <a:prstGeom prst="rect">
            <a:avLst/>
          </a:prstGeom>
          <a:noFill/>
          <a:ln>
            <a:noFill/>
          </a:ln>
        </p:spPr>
        <p:txBody>
          <a:bodyPr spcFirstLastPara="1" wrap="square" lIns="50800" tIns="50800" rIns="50800" bIns="50800" anchor="t" anchorCtr="0">
            <a:noAutofit/>
          </a:bodyPr>
          <a:lstStyle/>
          <a:p>
            <a:pPr marL="457200" lvl="0" indent="-469900" algn="l" rtl="0">
              <a:lnSpc>
                <a:spcPct val="150000"/>
              </a:lnSpc>
              <a:spcBef>
                <a:spcPts val="2400"/>
              </a:spcBef>
              <a:spcAft>
                <a:spcPts val="0"/>
              </a:spcAft>
              <a:buSzPts val="3800"/>
              <a:buAutoNum type="arabicPeriod"/>
            </a:pPr>
            <a:r>
              <a:rPr lang="en-US" sz="3400">
                <a:solidFill>
                  <a:schemeClr val="accent5"/>
                </a:solidFill>
              </a:rPr>
              <a:t>(公開用）9.1_情報セキュリティ(2)</a:t>
            </a:r>
            <a:r>
              <a:rPr lang="en-US" sz="3400"/>
              <a:t>のファイルを開きコピーします。</a:t>
            </a:r>
            <a:endParaRPr sz="3400"/>
          </a:p>
          <a:p>
            <a:pPr marL="457200" lvl="0" indent="0" algn="l" rtl="0">
              <a:lnSpc>
                <a:spcPct val="150000"/>
              </a:lnSpc>
              <a:spcBef>
                <a:spcPts val="2400"/>
              </a:spcBef>
              <a:spcAft>
                <a:spcPts val="0"/>
              </a:spcAft>
              <a:buNone/>
            </a:pPr>
            <a:r>
              <a:rPr lang="en-US" sz="3500">
                <a:solidFill>
                  <a:schemeClr val="dk1"/>
                </a:solidFill>
              </a:rPr>
              <a:t>ファイル名：</a:t>
            </a:r>
            <a:r>
              <a:rPr lang="en-US" sz="3400">
                <a:solidFill>
                  <a:schemeClr val="accent5"/>
                </a:solidFill>
              </a:rPr>
              <a:t>9.1_情報セキュリティ(2)</a:t>
            </a:r>
            <a:endParaRPr sz="3400"/>
          </a:p>
          <a:p>
            <a:pPr marL="457200" lvl="0" indent="-444500" algn="l" rtl="0">
              <a:lnSpc>
                <a:spcPct val="150000"/>
              </a:lnSpc>
              <a:spcBef>
                <a:spcPts val="2400"/>
              </a:spcBef>
              <a:spcAft>
                <a:spcPts val="0"/>
              </a:spcAft>
              <a:buClr>
                <a:schemeClr val="dk1"/>
              </a:buClr>
              <a:buSzPts val="3400"/>
              <a:buAutoNum type="arabicPeriod"/>
            </a:pPr>
            <a:r>
              <a:rPr lang="en-US" sz="3400">
                <a:solidFill>
                  <a:schemeClr val="dk1"/>
                </a:solidFill>
              </a:rPr>
              <a:t>1回目の授業で作成した自分用のフォルダーに格納します</a:t>
            </a:r>
            <a:endParaRPr sz="3400">
              <a:solidFill>
                <a:schemeClr val="dk1"/>
              </a:solidFill>
            </a:endParaRPr>
          </a:p>
          <a:p>
            <a:pPr marL="457200" lvl="0" indent="-444500" algn="l" rtl="0">
              <a:lnSpc>
                <a:spcPct val="150000"/>
              </a:lnSpc>
              <a:spcBef>
                <a:spcPts val="0"/>
              </a:spcBef>
              <a:spcAft>
                <a:spcPts val="0"/>
              </a:spcAft>
              <a:buClr>
                <a:schemeClr val="dk1"/>
              </a:buClr>
              <a:buSzPts val="3400"/>
              <a:buAutoNum type="arabicPeriod"/>
            </a:pPr>
            <a:r>
              <a:rPr lang="en-US" sz="3400">
                <a:solidFill>
                  <a:schemeClr val="dk1"/>
                </a:solidFill>
              </a:rPr>
              <a:t>自分が作成したファイルに自由に書き込めます</a:t>
            </a:r>
            <a:endParaRPr sz="3400">
              <a:solidFill>
                <a:schemeClr val="dk1"/>
              </a:solidFill>
            </a:endParaRPr>
          </a:p>
        </p:txBody>
      </p:sp>
      <p:sp>
        <p:nvSpPr>
          <p:cNvPr id="330" name="Google Shape;330;p5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solidFill>
                  <a:srgbClr val="C63024"/>
                </a:solidFill>
              </a:rPr>
              <a:t>タイピング練習</a:t>
            </a:r>
            <a:endParaRPr b="1"/>
          </a:p>
        </p:txBody>
      </p:sp>
      <p:sp>
        <p:nvSpPr>
          <p:cNvPr id="336" name="Google Shape;336;p57"/>
          <p:cNvSpPr txBox="1">
            <a:spLocks noGrp="1"/>
          </p:cNvSpPr>
          <p:nvPr>
            <p:ph type="sldNum" idx="12"/>
          </p:nvPr>
        </p:nvSpPr>
        <p:spPr>
          <a:xfrm>
            <a:off x="12268604" y="9114940"/>
            <a:ext cx="449100" cy="4104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TotalTime>
  <Words>1606</Words>
  <Application>Microsoft Office PowerPoint</Application>
  <PresentationFormat>Tùy chỉnh</PresentationFormat>
  <Paragraphs>472</Paragraphs>
  <Slides>66</Slides>
  <Notes>65</Notes>
  <HiddenSlides>0</HiddenSlides>
  <MMClips>0</MMClips>
  <ScaleCrop>false</ScaleCrop>
  <HeadingPairs>
    <vt:vector size="6" baseType="variant">
      <vt:variant>
        <vt:lpstr>Phông được Dùng</vt:lpstr>
      </vt:variant>
      <vt:variant>
        <vt:i4>7</vt:i4>
      </vt:variant>
      <vt:variant>
        <vt:lpstr>Chủ đề</vt:lpstr>
      </vt:variant>
      <vt:variant>
        <vt:i4>3</vt:i4>
      </vt:variant>
      <vt:variant>
        <vt:lpstr>Tiêu đề Bản chiếu</vt:lpstr>
      </vt:variant>
      <vt:variant>
        <vt:i4>66</vt:i4>
      </vt:variant>
    </vt:vector>
  </HeadingPairs>
  <TitlesOfParts>
    <vt:vector size="76" baseType="lpstr">
      <vt:lpstr>Arial</vt:lpstr>
      <vt:lpstr>HiraKakuProN-W3</vt:lpstr>
      <vt:lpstr>ヒラギノ角ゴ ProN W3</vt:lpstr>
      <vt:lpstr>M PLUS 1p</vt:lpstr>
      <vt:lpstr>Helvetica Neue</vt:lpstr>
      <vt:lpstr>Palatino</vt:lpstr>
      <vt:lpstr>Avenir</vt:lpstr>
      <vt:lpstr>White</vt:lpstr>
      <vt:lpstr>White</vt:lpstr>
      <vt:lpstr>White</vt:lpstr>
      <vt:lpstr>IT日本語2</vt:lpstr>
      <vt:lpstr>目的と目標</vt:lpstr>
      <vt:lpstr>目次</vt:lpstr>
      <vt:lpstr>ミニテスト</vt:lpstr>
      <vt:lpstr>ミニテスト</vt:lpstr>
      <vt:lpstr>ミニテスト</vt:lpstr>
      <vt:lpstr>ノート作成</vt:lpstr>
      <vt:lpstr>ノート作成</vt:lpstr>
      <vt:lpstr>タイピング練習</vt:lpstr>
      <vt:lpstr>e-typing - 準備 -</vt:lpstr>
      <vt:lpstr>e-typing - 準備 -</vt:lpstr>
      <vt:lpstr>e-typing - 結果保存 -</vt:lpstr>
      <vt:lpstr>カタカナ語</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カタカナ語の発声練習</vt:lpstr>
      <vt:lpstr>カタカナ語の発声練習</vt:lpstr>
      <vt:lpstr>アルファベット語の発声練習</vt:lpstr>
      <vt:lpstr>文章の理解</vt:lpstr>
      <vt:lpstr>情報セキュリティの全体内容</vt:lpstr>
      <vt:lpstr>情報セキュリティの全体内容</vt:lpstr>
      <vt:lpstr>情報資産における脅威</vt:lpstr>
      <vt:lpstr>情報資産における脅威</vt:lpstr>
      <vt:lpstr>Bản trình bày PowerPoint</vt:lpstr>
      <vt:lpstr>新しい言葉を読もう</vt:lpstr>
      <vt:lpstr>技術的脅威</vt:lpstr>
      <vt:lpstr>技術的脅威</vt:lpstr>
      <vt:lpstr>新しい言葉を読もう</vt:lpstr>
      <vt:lpstr>技術的脅威</vt:lpstr>
      <vt:lpstr>チームワーク</vt:lpstr>
      <vt:lpstr>フィッシング</vt:lpstr>
      <vt:lpstr>DNS キャッシュポイズニング</vt:lpstr>
      <vt:lpstr>SQL インジェクション</vt:lpstr>
      <vt:lpstr>SQL インジェクション</vt:lpstr>
      <vt:lpstr>DoS 攻撃</vt:lpstr>
      <vt:lpstr>ディレクトリトラバーサル攻撃</vt:lpstr>
      <vt:lpstr>Web ビーコン</vt:lpstr>
      <vt:lpstr>キーロガーの悪用</vt:lpstr>
      <vt:lpstr>人的脅威 </vt:lpstr>
      <vt:lpstr>新しい言葉を読もう</vt:lpstr>
      <vt:lpstr>新しい言葉を読もう</vt:lpstr>
      <vt:lpstr>チームワーク</vt:lpstr>
      <vt:lpstr>人的脅威</vt:lpstr>
      <vt:lpstr>ソーシャルエンジニアリング</vt:lpstr>
      <vt:lpstr>なりすまし</vt:lpstr>
      <vt:lpstr>サラミ法</vt:lpstr>
      <vt:lpstr>物理的脅威</vt:lpstr>
      <vt:lpstr>物理的脅威</vt:lpstr>
      <vt:lpstr>新しい言葉を読もう</vt:lpstr>
      <vt:lpstr>物理的脅威</vt:lpstr>
      <vt:lpstr>聞き取り</vt:lpstr>
      <vt:lpstr>聞き取り</vt:lpstr>
      <vt:lpstr>聞き取り</vt:lpstr>
      <vt:lpstr>宿題</vt:lpstr>
      <vt:lpstr>宿題</vt:lpstr>
      <vt:lpstr>宿題①</vt:lpstr>
      <vt:lpstr>宿題②</vt:lpstr>
      <vt:lpstr>宿題③</vt:lpstr>
      <vt:lpstr>ミニテスト</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IT日本語2</dc:title>
  <cp:lastModifiedBy>NGUYEN THE DUC 20194515</cp:lastModifiedBy>
  <cp:revision>7</cp:revision>
  <dcterms:modified xsi:type="dcterms:W3CDTF">2022-04-14T04:32:42Z</dcterms:modified>
</cp:coreProperties>
</file>